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sldIdLst>
    <p:sldId id="1071" r:id="rId3"/>
    <p:sldId id="256" r:id="rId4"/>
    <p:sldId id="257" r:id="rId5"/>
    <p:sldId id="258" r:id="rId6"/>
    <p:sldId id="1070" r:id="rId7"/>
    <p:sldId id="259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FBEB55-BF89-7E44-9F0A-CA060E3F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24" y="430570"/>
            <a:ext cx="10717352" cy="1018667"/>
          </a:xfrm>
        </p:spPr>
        <p:txBody>
          <a:bodyPr>
            <a:normAutofit/>
          </a:bodyPr>
          <a:lstStyle>
            <a:lvl1pPr>
              <a:defRPr sz="41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FA3F4F-9882-104B-AF74-60ADF440D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24" y="1552756"/>
            <a:ext cx="10717352" cy="4364966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CA9DEAB-9FA4-5C47-962F-8A81F3E28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56676" y="6443440"/>
            <a:ext cx="1993901" cy="21232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 dirty="0"/>
              <a:t>Maija Meikäläinen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7EAC7589-D6B1-0448-9D32-4B1B6F42F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50582" y="6443442"/>
            <a:ext cx="700954" cy="21232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fld id="{4F06C91F-F1D1-F846-B207-B7A5606E11F8}" type="datetime1">
              <a:rPr lang="fi-FI" smtClean="0"/>
              <a:t>8.2.2024</a:t>
            </a:fld>
            <a:endParaRPr lang="fi-FI" dirty="0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C9BB4902-D7ED-1B4A-9124-6418AF245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901" y="6443440"/>
            <a:ext cx="479099" cy="212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2"/>
                </a:solidFill>
              </a:defRPr>
            </a:lvl1pPr>
          </a:lstStyle>
          <a:p>
            <a:fld id="{C5540028-A6EB-B348-839E-EE3A7C11958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28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ABA9E-4596-5244-ACA9-4D8216457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741" y="423305"/>
            <a:ext cx="5338439" cy="1970637"/>
          </a:xfrm>
        </p:spPr>
        <p:txBody>
          <a:bodyPr anchor="b">
            <a:normAutofit/>
          </a:bodyPr>
          <a:lstStyle>
            <a:lvl1pPr algn="ctr">
              <a:defRPr sz="4100"/>
            </a:lvl1pPr>
          </a:lstStyle>
          <a:p>
            <a:r>
              <a:rPr lang="fi-FI" dirty="0"/>
              <a:t>Lisää kiitosteksti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27CEB8-4E62-7146-9BDF-5B6978B995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3741" y="2572361"/>
            <a:ext cx="5338439" cy="335398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>
              <a:buNone/>
            </a:pPr>
            <a:r>
              <a:rPr lang="fi-FI" dirty="0"/>
              <a:t>Lisää nimi</a:t>
            </a:r>
          </a:p>
          <a:p>
            <a:pPr marL="0" indent="0">
              <a:buNone/>
            </a:pPr>
            <a:r>
              <a:rPr lang="fi-FI" dirty="0"/>
              <a:t>Lisää titteli</a:t>
            </a:r>
          </a:p>
          <a:p>
            <a:pPr marL="0" indent="0">
              <a:buNone/>
            </a:pPr>
            <a:r>
              <a:rPr lang="fi-FI" dirty="0"/>
              <a:t>Lisää yhteystiedot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99484803-E8D2-0E48-A8A7-37F1622E6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56676" y="6443440"/>
            <a:ext cx="1993901" cy="21232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Maija Meikäläinen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9F18EE86-DAAF-D34F-B1AB-776B38DBBDF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950582" y="6443442"/>
            <a:ext cx="700954" cy="21232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fld id="{33A69DB4-82A7-934C-BC24-A79815AB9254}" type="datetime1">
              <a:rPr lang="fi-FI" smtClean="0"/>
              <a:t>8.2.2024</a:t>
            </a:fld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37C4DD7A-B3F2-AB49-88AA-78EE95AD9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901" y="6443440"/>
            <a:ext cx="479099" cy="212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2"/>
                </a:solidFill>
              </a:defRPr>
            </a:lvl1pPr>
          </a:lstStyle>
          <a:p>
            <a:fld id="{C5540028-A6EB-B348-839E-EE3A7C1195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2B29A243-EB0C-5646-B74E-6CBCBA1CC5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3560" y="0"/>
            <a:ext cx="5338439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564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780" y="1582615"/>
            <a:ext cx="10365915" cy="2804748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7200" spc="-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780" y="4428000"/>
            <a:ext cx="8891465" cy="828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D42CC2F-1704-450B-ED4D-C362F706D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999" y="5838209"/>
            <a:ext cx="8891465" cy="45622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57188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A16FE855-A9D5-B7CD-5D34-A6678FF34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6800" y="625817"/>
            <a:ext cx="3216932" cy="325042"/>
            <a:chOff x="616800" y="625817"/>
            <a:chExt cx="3216932" cy="325042"/>
          </a:xfrm>
        </p:grpSpPr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66B6975-5011-898C-FBA8-8C2874544A22}"/>
                </a:ext>
              </a:extLst>
            </p:cNvPr>
            <p:cNvSpPr/>
            <p:nvPr/>
          </p:nvSpPr>
          <p:spPr>
            <a:xfrm>
              <a:off x="772541" y="632402"/>
              <a:ext cx="155741" cy="155741"/>
            </a:xfrm>
            <a:custGeom>
              <a:avLst/>
              <a:gdLst>
                <a:gd name="connsiteX0" fmla="*/ 155741 w 155741"/>
                <a:gd name="connsiteY0" fmla="*/ 155741 h 155741"/>
                <a:gd name="connsiteX1" fmla="*/ 98470 w 155741"/>
                <a:gd name="connsiteY1" fmla="*/ 155741 h 155741"/>
                <a:gd name="connsiteX2" fmla="*/ 0 w 155741"/>
                <a:gd name="connsiteY2" fmla="*/ 57271 h 155741"/>
                <a:gd name="connsiteX3" fmla="*/ 0 w 155741"/>
                <a:gd name="connsiteY3" fmla="*/ 0 h 155741"/>
                <a:gd name="connsiteX4" fmla="*/ 155741 w 155741"/>
                <a:gd name="connsiteY4" fmla="*/ 155741 h 15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41" h="155741">
                  <a:moveTo>
                    <a:pt x="155741" y="155741"/>
                  </a:moveTo>
                  <a:lnTo>
                    <a:pt x="98470" y="155741"/>
                  </a:lnTo>
                  <a:cubicBezTo>
                    <a:pt x="98470" y="101459"/>
                    <a:pt x="54282" y="57271"/>
                    <a:pt x="0" y="57271"/>
                  </a:cubicBezTo>
                  <a:lnTo>
                    <a:pt x="0" y="0"/>
                  </a:lnTo>
                  <a:cubicBezTo>
                    <a:pt x="85863" y="0"/>
                    <a:pt x="155741" y="69878"/>
                    <a:pt x="155741" y="15574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3A52A038-1558-C68C-9F85-F19DF468CD0C}"/>
                </a:ext>
              </a:extLst>
            </p:cNvPr>
            <p:cNvSpPr/>
            <p:nvPr/>
          </p:nvSpPr>
          <p:spPr>
            <a:xfrm>
              <a:off x="772454" y="741356"/>
              <a:ext cx="311482" cy="202485"/>
            </a:xfrm>
            <a:custGeom>
              <a:avLst/>
              <a:gdLst>
                <a:gd name="connsiteX0" fmla="*/ 311482 w 311482"/>
                <a:gd name="connsiteY0" fmla="*/ 202485 h 202485"/>
                <a:gd name="connsiteX1" fmla="*/ 254211 w 311482"/>
                <a:gd name="connsiteY1" fmla="*/ 202485 h 202485"/>
                <a:gd name="connsiteX2" fmla="*/ 254211 w 311482"/>
                <a:gd name="connsiteY2" fmla="*/ 155741 h 202485"/>
                <a:gd name="connsiteX3" fmla="*/ 155741 w 311482"/>
                <a:gd name="connsiteY3" fmla="*/ 57271 h 202485"/>
                <a:gd name="connsiteX4" fmla="*/ 57271 w 311482"/>
                <a:gd name="connsiteY4" fmla="*/ 155741 h 202485"/>
                <a:gd name="connsiteX5" fmla="*/ 57271 w 311482"/>
                <a:gd name="connsiteY5" fmla="*/ 182514 h 202485"/>
                <a:gd name="connsiteX6" fmla="*/ 0 w 311482"/>
                <a:gd name="connsiteY6" fmla="*/ 182514 h 202485"/>
                <a:gd name="connsiteX7" fmla="*/ 0 w 311482"/>
                <a:gd name="connsiteY7" fmla="*/ 155741 h 202485"/>
                <a:gd name="connsiteX8" fmla="*/ 155741 w 311482"/>
                <a:gd name="connsiteY8" fmla="*/ 0 h 202485"/>
                <a:gd name="connsiteX9" fmla="*/ 311482 w 311482"/>
                <a:gd name="connsiteY9" fmla="*/ 155741 h 202485"/>
                <a:gd name="connsiteX10" fmla="*/ 311482 w 311482"/>
                <a:gd name="connsiteY10" fmla="*/ 202485 h 20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482" h="202485">
                  <a:moveTo>
                    <a:pt x="311482" y="202485"/>
                  </a:moveTo>
                  <a:lnTo>
                    <a:pt x="254211" y="202485"/>
                  </a:lnTo>
                  <a:lnTo>
                    <a:pt x="254211" y="155741"/>
                  </a:lnTo>
                  <a:cubicBezTo>
                    <a:pt x="254211" y="101459"/>
                    <a:pt x="210023" y="57271"/>
                    <a:pt x="155741" y="57271"/>
                  </a:cubicBezTo>
                  <a:cubicBezTo>
                    <a:pt x="101459" y="57271"/>
                    <a:pt x="57271" y="101459"/>
                    <a:pt x="57271" y="155741"/>
                  </a:cubicBezTo>
                  <a:lnTo>
                    <a:pt x="57271" y="182514"/>
                  </a:lnTo>
                  <a:lnTo>
                    <a:pt x="0" y="182514"/>
                  </a:lnTo>
                  <a:lnTo>
                    <a:pt x="0" y="155741"/>
                  </a:lnTo>
                  <a:cubicBezTo>
                    <a:pt x="0" y="69878"/>
                    <a:pt x="69878" y="0"/>
                    <a:pt x="155741" y="0"/>
                  </a:cubicBezTo>
                  <a:cubicBezTo>
                    <a:pt x="241605" y="0"/>
                    <a:pt x="311482" y="69878"/>
                    <a:pt x="311482" y="155741"/>
                  </a:cubicBezTo>
                  <a:lnTo>
                    <a:pt x="311482" y="202485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81480A6-077D-276C-144C-45F39BE8C2A7}"/>
                </a:ext>
              </a:extLst>
            </p:cNvPr>
            <p:cNvSpPr/>
            <p:nvPr/>
          </p:nvSpPr>
          <p:spPr>
            <a:xfrm>
              <a:off x="616800" y="632402"/>
              <a:ext cx="309272" cy="311482"/>
            </a:xfrm>
            <a:custGeom>
              <a:avLst/>
              <a:gdLst>
                <a:gd name="connsiteX0" fmla="*/ 309273 w 309272"/>
                <a:gd name="connsiteY0" fmla="*/ 311482 h 311482"/>
                <a:gd name="connsiteX1" fmla="*/ 155741 w 309272"/>
                <a:gd name="connsiteY1" fmla="*/ 311482 h 311482"/>
                <a:gd name="connsiteX2" fmla="*/ 0 w 309272"/>
                <a:gd name="connsiteY2" fmla="*/ 155741 h 311482"/>
                <a:gd name="connsiteX3" fmla="*/ 155741 w 309272"/>
                <a:gd name="connsiteY3" fmla="*/ 0 h 311482"/>
                <a:gd name="connsiteX4" fmla="*/ 262789 w 309272"/>
                <a:gd name="connsiteY4" fmla="*/ 42628 h 311482"/>
                <a:gd name="connsiteX5" fmla="*/ 223410 w 309272"/>
                <a:gd name="connsiteY5" fmla="*/ 84217 h 311482"/>
                <a:gd name="connsiteX6" fmla="*/ 155741 w 309272"/>
                <a:gd name="connsiteY6" fmla="*/ 57271 h 311482"/>
                <a:gd name="connsiteX7" fmla="*/ 57271 w 309272"/>
                <a:gd name="connsiteY7" fmla="*/ 155741 h 311482"/>
                <a:gd name="connsiteX8" fmla="*/ 155741 w 309272"/>
                <a:gd name="connsiteY8" fmla="*/ 254211 h 311482"/>
                <a:gd name="connsiteX9" fmla="*/ 309273 w 309272"/>
                <a:gd name="connsiteY9" fmla="*/ 254211 h 311482"/>
                <a:gd name="connsiteX10" fmla="*/ 309273 w 309272"/>
                <a:gd name="connsiteY10" fmla="*/ 311482 h 31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272" h="311482">
                  <a:moveTo>
                    <a:pt x="309273" y="311482"/>
                  </a:moveTo>
                  <a:lnTo>
                    <a:pt x="155741" y="311482"/>
                  </a:lnTo>
                  <a:cubicBezTo>
                    <a:pt x="69878" y="311482"/>
                    <a:pt x="0" y="241605"/>
                    <a:pt x="0" y="155741"/>
                  </a:cubicBezTo>
                  <a:cubicBezTo>
                    <a:pt x="0" y="69878"/>
                    <a:pt x="69878" y="0"/>
                    <a:pt x="155741" y="0"/>
                  </a:cubicBezTo>
                  <a:cubicBezTo>
                    <a:pt x="195727" y="0"/>
                    <a:pt x="233763" y="15119"/>
                    <a:pt x="262789" y="42628"/>
                  </a:cubicBezTo>
                  <a:lnTo>
                    <a:pt x="223410" y="84217"/>
                  </a:lnTo>
                  <a:cubicBezTo>
                    <a:pt x="205041" y="66845"/>
                    <a:pt x="181041" y="57271"/>
                    <a:pt x="155741" y="57271"/>
                  </a:cubicBezTo>
                  <a:cubicBezTo>
                    <a:pt x="101459" y="57271"/>
                    <a:pt x="57271" y="101459"/>
                    <a:pt x="57271" y="155741"/>
                  </a:cubicBezTo>
                  <a:cubicBezTo>
                    <a:pt x="57271" y="210023"/>
                    <a:pt x="101459" y="254211"/>
                    <a:pt x="155741" y="254211"/>
                  </a:cubicBezTo>
                  <a:lnTo>
                    <a:pt x="309273" y="254211"/>
                  </a:lnTo>
                  <a:lnTo>
                    <a:pt x="309273" y="31148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8DD79982-69E0-87F4-B339-EE73B9A7A619}"/>
                </a:ext>
              </a:extLst>
            </p:cNvPr>
            <p:cNvSpPr/>
            <p:nvPr/>
          </p:nvSpPr>
          <p:spPr>
            <a:xfrm>
              <a:off x="1186435" y="625817"/>
              <a:ext cx="231467" cy="322745"/>
            </a:xfrm>
            <a:custGeom>
              <a:avLst/>
              <a:gdLst>
                <a:gd name="connsiteX0" fmla="*/ 0 w 231467"/>
                <a:gd name="connsiteY0" fmla="*/ 227005 h 322745"/>
                <a:gd name="connsiteX1" fmla="*/ 54802 w 231467"/>
                <a:gd name="connsiteY1" fmla="*/ 227005 h 322745"/>
                <a:gd name="connsiteX2" fmla="*/ 117921 w 231467"/>
                <a:gd name="connsiteY2" fmla="*/ 273489 h 322745"/>
                <a:gd name="connsiteX3" fmla="*/ 176059 w 231467"/>
                <a:gd name="connsiteY3" fmla="*/ 230861 h 322745"/>
                <a:gd name="connsiteX4" fmla="*/ 126239 w 231467"/>
                <a:gd name="connsiteY4" fmla="*/ 188232 h 322745"/>
                <a:gd name="connsiteX5" fmla="*/ 85257 w 231467"/>
                <a:gd name="connsiteY5" fmla="*/ 177705 h 322745"/>
                <a:gd name="connsiteX6" fmla="*/ 2209 w 231467"/>
                <a:gd name="connsiteY6" fmla="*/ 92448 h 322745"/>
                <a:gd name="connsiteX7" fmla="*/ 113503 w 231467"/>
                <a:gd name="connsiteY7" fmla="*/ 0 h 322745"/>
                <a:gd name="connsiteX8" fmla="*/ 220377 w 231467"/>
                <a:gd name="connsiteY8" fmla="*/ 94658 h 322745"/>
                <a:gd name="connsiteX9" fmla="*/ 165575 w 231467"/>
                <a:gd name="connsiteY9" fmla="*/ 94658 h 322745"/>
                <a:gd name="connsiteX10" fmla="*/ 112420 w 231467"/>
                <a:gd name="connsiteY10" fmla="*/ 49820 h 322745"/>
                <a:gd name="connsiteX11" fmla="*/ 58181 w 231467"/>
                <a:gd name="connsiteY11" fmla="*/ 90802 h 322745"/>
                <a:gd name="connsiteX12" fmla="*/ 100246 w 231467"/>
                <a:gd name="connsiteY12" fmla="*/ 127885 h 322745"/>
                <a:gd name="connsiteX13" fmla="*/ 140102 w 231467"/>
                <a:gd name="connsiteY13" fmla="*/ 137849 h 322745"/>
                <a:gd name="connsiteX14" fmla="*/ 231467 w 231467"/>
                <a:gd name="connsiteY14" fmla="*/ 228088 h 322745"/>
                <a:gd name="connsiteX15" fmla="*/ 116882 w 231467"/>
                <a:gd name="connsiteY15" fmla="*/ 322746 h 322745"/>
                <a:gd name="connsiteX16" fmla="*/ 43 w 231467"/>
                <a:gd name="connsiteY16" fmla="*/ 226962 h 32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1467" h="322745">
                  <a:moveTo>
                    <a:pt x="0" y="227005"/>
                  </a:moveTo>
                  <a:lnTo>
                    <a:pt x="54802" y="227005"/>
                  </a:lnTo>
                  <a:cubicBezTo>
                    <a:pt x="55928" y="251915"/>
                    <a:pt x="80838" y="273489"/>
                    <a:pt x="117921" y="273489"/>
                  </a:cubicBezTo>
                  <a:cubicBezTo>
                    <a:pt x="155005" y="273489"/>
                    <a:pt x="176059" y="254688"/>
                    <a:pt x="176059" y="230861"/>
                  </a:cubicBezTo>
                  <a:cubicBezTo>
                    <a:pt x="176059" y="208723"/>
                    <a:pt x="154485" y="195987"/>
                    <a:pt x="126239" y="188232"/>
                  </a:cubicBezTo>
                  <a:lnTo>
                    <a:pt x="85257" y="177705"/>
                  </a:lnTo>
                  <a:cubicBezTo>
                    <a:pt x="14946" y="159423"/>
                    <a:pt x="2209" y="119568"/>
                    <a:pt x="2209" y="92448"/>
                  </a:cubicBezTo>
                  <a:cubicBezTo>
                    <a:pt x="2209" y="37083"/>
                    <a:pt x="53156" y="0"/>
                    <a:pt x="113503" y="0"/>
                  </a:cubicBezTo>
                  <a:cubicBezTo>
                    <a:pt x="173850" y="0"/>
                    <a:pt x="220377" y="36000"/>
                    <a:pt x="220377" y="94658"/>
                  </a:cubicBezTo>
                  <a:lnTo>
                    <a:pt x="165575" y="94658"/>
                  </a:lnTo>
                  <a:cubicBezTo>
                    <a:pt x="165575" y="68621"/>
                    <a:pt x="144001" y="49820"/>
                    <a:pt x="112420" y="49820"/>
                  </a:cubicBezTo>
                  <a:cubicBezTo>
                    <a:pt x="83091" y="49820"/>
                    <a:pt x="58181" y="66412"/>
                    <a:pt x="58181" y="90802"/>
                  </a:cubicBezTo>
                  <a:cubicBezTo>
                    <a:pt x="58181" y="99683"/>
                    <a:pt x="61517" y="117921"/>
                    <a:pt x="100246" y="127885"/>
                  </a:cubicBezTo>
                  <a:lnTo>
                    <a:pt x="140102" y="137849"/>
                  </a:lnTo>
                  <a:cubicBezTo>
                    <a:pt x="192694" y="151149"/>
                    <a:pt x="231467" y="177705"/>
                    <a:pt x="231467" y="228088"/>
                  </a:cubicBezTo>
                  <a:cubicBezTo>
                    <a:pt x="231467" y="285663"/>
                    <a:pt x="182211" y="322746"/>
                    <a:pt x="116882" y="322746"/>
                  </a:cubicBezTo>
                  <a:cubicBezTo>
                    <a:pt x="47654" y="322746"/>
                    <a:pt x="43" y="280117"/>
                    <a:pt x="43" y="226962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84C5EAD1-3151-7C31-6B7F-4CFD13C08E93}"/>
                </a:ext>
              </a:extLst>
            </p:cNvPr>
            <p:cNvSpPr/>
            <p:nvPr/>
          </p:nvSpPr>
          <p:spPr>
            <a:xfrm>
              <a:off x="1429903" y="679016"/>
              <a:ext cx="271843" cy="271843"/>
            </a:xfrm>
            <a:custGeom>
              <a:avLst/>
              <a:gdLst>
                <a:gd name="connsiteX0" fmla="*/ 0 w 271843"/>
                <a:gd name="connsiteY0" fmla="*/ 135640 h 271843"/>
                <a:gd name="connsiteX1" fmla="*/ 135640 w 271843"/>
                <a:gd name="connsiteY1" fmla="*/ 0 h 271843"/>
                <a:gd name="connsiteX2" fmla="*/ 271843 w 271843"/>
                <a:gd name="connsiteY2" fmla="*/ 135640 h 271843"/>
                <a:gd name="connsiteX3" fmla="*/ 135640 w 271843"/>
                <a:gd name="connsiteY3" fmla="*/ 271843 h 271843"/>
                <a:gd name="connsiteX4" fmla="*/ 0 w 271843"/>
                <a:gd name="connsiteY4" fmla="*/ 135640 h 271843"/>
                <a:gd name="connsiteX5" fmla="*/ 217604 w 271843"/>
                <a:gd name="connsiteY5" fmla="*/ 135640 h 271843"/>
                <a:gd name="connsiteX6" fmla="*/ 135683 w 271843"/>
                <a:gd name="connsiteY6" fmla="*/ 50946 h 271843"/>
                <a:gd name="connsiteX7" fmla="*/ 54282 w 271843"/>
                <a:gd name="connsiteY7" fmla="*/ 135640 h 271843"/>
                <a:gd name="connsiteX8" fmla="*/ 135683 w 271843"/>
                <a:gd name="connsiteY8" fmla="*/ 220897 h 271843"/>
                <a:gd name="connsiteX9" fmla="*/ 217604 w 271843"/>
                <a:gd name="connsiteY9" fmla="*/ 135640 h 27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843" h="271843">
                  <a:moveTo>
                    <a:pt x="0" y="135640"/>
                  </a:moveTo>
                  <a:cubicBezTo>
                    <a:pt x="0" y="53675"/>
                    <a:pt x="61993" y="0"/>
                    <a:pt x="135640" y="0"/>
                  </a:cubicBezTo>
                  <a:cubicBezTo>
                    <a:pt x="209287" y="0"/>
                    <a:pt x="271843" y="53719"/>
                    <a:pt x="271843" y="135640"/>
                  </a:cubicBezTo>
                  <a:cubicBezTo>
                    <a:pt x="271843" y="217561"/>
                    <a:pt x="209287" y="271843"/>
                    <a:pt x="135640" y="271843"/>
                  </a:cubicBezTo>
                  <a:cubicBezTo>
                    <a:pt x="61993" y="271843"/>
                    <a:pt x="0" y="217604"/>
                    <a:pt x="0" y="135640"/>
                  </a:cubicBezTo>
                  <a:close/>
                  <a:moveTo>
                    <a:pt x="217604" y="135640"/>
                  </a:moveTo>
                  <a:cubicBezTo>
                    <a:pt x="217604" y="85820"/>
                    <a:pt x="179958" y="50946"/>
                    <a:pt x="135683" y="50946"/>
                  </a:cubicBezTo>
                  <a:cubicBezTo>
                    <a:pt x="91409" y="50946"/>
                    <a:pt x="54282" y="85820"/>
                    <a:pt x="54282" y="135640"/>
                  </a:cubicBezTo>
                  <a:cubicBezTo>
                    <a:pt x="54282" y="185460"/>
                    <a:pt x="91365" y="220897"/>
                    <a:pt x="135683" y="220897"/>
                  </a:cubicBezTo>
                  <a:cubicBezTo>
                    <a:pt x="180001" y="220897"/>
                    <a:pt x="217604" y="186023"/>
                    <a:pt x="217604" y="13564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1B6843FC-07BC-085D-2979-685CBC94A909}"/>
                </a:ext>
              </a:extLst>
            </p:cNvPr>
            <p:cNvSpPr/>
            <p:nvPr/>
          </p:nvSpPr>
          <p:spPr>
            <a:xfrm>
              <a:off x="1715565" y="679016"/>
              <a:ext cx="240304" cy="271799"/>
            </a:xfrm>
            <a:custGeom>
              <a:avLst/>
              <a:gdLst>
                <a:gd name="connsiteX0" fmla="*/ 0 w 240304"/>
                <a:gd name="connsiteY0" fmla="*/ 135640 h 271799"/>
                <a:gd name="connsiteX1" fmla="*/ 139539 w 240304"/>
                <a:gd name="connsiteY1" fmla="*/ 0 h 271799"/>
                <a:gd name="connsiteX2" fmla="*/ 240305 w 240304"/>
                <a:gd name="connsiteY2" fmla="*/ 44318 h 271799"/>
                <a:gd name="connsiteX3" fmla="*/ 204305 w 240304"/>
                <a:gd name="connsiteY3" fmla="*/ 78066 h 271799"/>
                <a:gd name="connsiteX4" fmla="*/ 140622 w 240304"/>
                <a:gd name="connsiteY4" fmla="*/ 50946 h 271799"/>
                <a:gd name="connsiteX5" fmla="*/ 54239 w 240304"/>
                <a:gd name="connsiteY5" fmla="*/ 135640 h 271799"/>
                <a:gd name="connsiteX6" fmla="*/ 140622 w 240304"/>
                <a:gd name="connsiteY6" fmla="*/ 220897 h 271799"/>
                <a:gd name="connsiteX7" fmla="*/ 204305 w 240304"/>
                <a:gd name="connsiteY7" fmla="*/ 193778 h 271799"/>
                <a:gd name="connsiteX8" fmla="*/ 240305 w 240304"/>
                <a:gd name="connsiteY8" fmla="*/ 227525 h 271799"/>
                <a:gd name="connsiteX9" fmla="*/ 139539 w 240304"/>
                <a:gd name="connsiteY9" fmla="*/ 271800 h 271799"/>
                <a:gd name="connsiteX10" fmla="*/ 0 w 240304"/>
                <a:gd name="connsiteY10" fmla="*/ 135597 h 27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304" h="271799">
                  <a:moveTo>
                    <a:pt x="0" y="135640"/>
                  </a:moveTo>
                  <a:cubicBezTo>
                    <a:pt x="0" y="53675"/>
                    <a:pt x="64766" y="0"/>
                    <a:pt x="139539" y="0"/>
                  </a:cubicBezTo>
                  <a:cubicBezTo>
                    <a:pt x="181604" y="0"/>
                    <a:pt x="217604" y="17155"/>
                    <a:pt x="240305" y="44318"/>
                  </a:cubicBezTo>
                  <a:lnTo>
                    <a:pt x="204305" y="78066"/>
                  </a:lnTo>
                  <a:cubicBezTo>
                    <a:pt x="189359" y="61473"/>
                    <a:pt x="166658" y="50946"/>
                    <a:pt x="140622" y="50946"/>
                  </a:cubicBezTo>
                  <a:cubicBezTo>
                    <a:pt x="92448" y="50946"/>
                    <a:pt x="54239" y="86383"/>
                    <a:pt x="54239" y="135640"/>
                  </a:cubicBezTo>
                  <a:cubicBezTo>
                    <a:pt x="54239" y="184897"/>
                    <a:pt x="92448" y="220897"/>
                    <a:pt x="140622" y="220897"/>
                  </a:cubicBezTo>
                  <a:cubicBezTo>
                    <a:pt x="166658" y="220897"/>
                    <a:pt x="189359" y="210370"/>
                    <a:pt x="204305" y="193778"/>
                  </a:cubicBezTo>
                  <a:lnTo>
                    <a:pt x="240305" y="227525"/>
                  </a:lnTo>
                  <a:cubicBezTo>
                    <a:pt x="217604" y="254644"/>
                    <a:pt x="181604" y="271800"/>
                    <a:pt x="139539" y="271800"/>
                  </a:cubicBezTo>
                  <a:cubicBezTo>
                    <a:pt x="64809" y="271800"/>
                    <a:pt x="0" y="217561"/>
                    <a:pt x="0" y="13559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8D871074-96F2-A44E-9CB1-27EA80252D63}"/>
                </a:ext>
              </a:extLst>
            </p:cNvPr>
            <p:cNvSpPr/>
            <p:nvPr/>
          </p:nvSpPr>
          <p:spPr>
            <a:xfrm>
              <a:off x="1951148" y="679016"/>
              <a:ext cx="240304" cy="271799"/>
            </a:xfrm>
            <a:custGeom>
              <a:avLst/>
              <a:gdLst>
                <a:gd name="connsiteX0" fmla="*/ 0 w 240304"/>
                <a:gd name="connsiteY0" fmla="*/ 135640 h 271799"/>
                <a:gd name="connsiteX1" fmla="*/ 139539 w 240304"/>
                <a:gd name="connsiteY1" fmla="*/ 0 h 271799"/>
                <a:gd name="connsiteX2" fmla="*/ 240305 w 240304"/>
                <a:gd name="connsiteY2" fmla="*/ 44318 h 271799"/>
                <a:gd name="connsiteX3" fmla="*/ 204305 w 240304"/>
                <a:gd name="connsiteY3" fmla="*/ 78066 h 271799"/>
                <a:gd name="connsiteX4" fmla="*/ 140622 w 240304"/>
                <a:gd name="connsiteY4" fmla="*/ 50946 h 271799"/>
                <a:gd name="connsiteX5" fmla="*/ 54239 w 240304"/>
                <a:gd name="connsiteY5" fmla="*/ 135640 h 271799"/>
                <a:gd name="connsiteX6" fmla="*/ 140622 w 240304"/>
                <a:gd name="connsiteY6" fmla="*/ 220897 h 271799"/>
                <a:gd name="connsiteX7" fmla="*/ 204305 w 240304"/>
                <a:gd name="connsiteY7" fmla="*/ 193778 h 271799"/>
                <a:gd name="connsiteX8" fmla="*/ 240305 w 240304"/>
                <a:gd name="connsiteY8" fmla="*/ 227525 h 271799"/>
                <a:gd name="connsiteX9" fmla="*/ 139539 w 240304"/>
                <a:gd name="connsiteY9" fmla="*/ 271800 h 271799"/>
                <a:gd name="connsiteX10" fmla="*/ 0 w 240304"/>
                <a:gd name="connsiteY10" fmla="*/ 135597 h 27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304" h="271799">
                  <a:moveTo>
                    <a:pt x="0" y="135640"/>
                  </a:moveTo>
                  <a:cubicBezTo>
                    <a:pt x="0" y="53675"/>
                    <a:pt x="64766" y="0"/>
                    <a:pt x="139539" y="0"/>
                  </a:cubicBezTo>
                  <a:cubicBezTo>
                    <a:pt x="181604" y="0"/>
                    <a:pt x="217604" y="17155"/>
                    <a:pt x="240305" y="44318"/>
                  </a:cubicBezTo>
                  <a:lnTo>
                    <a:pt x="204305" y="78066"/>
                  </a:lnTo>
                  <a:cubicBezTo>
                    <a:pt x="189359" y="61473"/>
                    <a:pt x="166658" y="50946"/>
                    <a:pt x="140622" y="50946"/>
                  </a:cubicBezTo>
                  <a:cubicBezTo>
                    <a:pt x="92448" y="50946"/>
                    <a:pt x="54239" y="86383"/>
                    <a:pt x="54239" y="135640"/>
                  </a:cubicBezTo>
                  <a:cubicBezTo>
                    <a:pt x="54239" y="184897"/>
                    <a:pt x="92448" y="220897"/>
                    <a:pt x="140622" y="220897"/>
                  </a:cubicBezTo>
                  <a:cubicBezTo>
                    <a:pt x="166658" y="220897"/>
                    <a:pt x="189359" y="210370"/>
                    <a:pt x="204305" y="193778"/>
                  </a:cubicBezTo>
                  <a:lnTo>
                    <a:pt x="240305" y="227525"/>
                  </a:lnTo>
                  <a:cubicBezTo>
                    <a:pt x="217604" y="254644"/>
                    <a:pt x="181604" y="271800"/>
                    <a:pt x="139539" y="271800"/>
                  </a:cubicBezTo>
                  <a:cubicBezTo>
                    <a:pt x="64809" y="271800"/>
                    <a:pt x="0" y="217561"/>
                    <a:pt x="0" y="13559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D6BA3299-73D1-DF8E-DE1A-5F886BD335A2}"/>
                </a:ext>
              </a:extLst>
            </p:cNvPr>
            <p:cNvSpPr/>
            <p:nvPr/>
          </p:nvSpPr>
          <p:spPr>
            <a:xfrm>
              <a:off x="2186991" y="679016"/>
              <a:ext cx="271843" cy="271843"/>
            </a:xfrm>
            <a:custGeom>
              <a:avLst/>
              <a:gdLst>
                <a:gd name="connsiteX0" fmla="*/ 217604 w 271843"/>
                <a:gd name="connsiteY0" fmla="*/ 6628 h 271843"/>
                <a:gd name="connsiteX1" fmla="*/ 271843 w 271843"/>
                <a:gd name="connsiteY1" fmla="*/ 6628 h 271843"/>
                <a:gd name="connsiteX2" fmla="*/ 271843 w 271843"/>
                <a:gd name="connsiteY2" fmla="*/ 265171 h 271843"/>
                <a:gd name="connsiteX3" fmla="*/ 217604 w 271843"/>
                <a:gd name="connsiteY3" fmla="*/ 265171 h 271843"/>
                <a:gd name="connsiteX4" fmla="*/ 217604 w 271843"/>
                <a:gd name="connsiteY4" fmla="*/ 221460 h 271843"/>
                <a:gd name="connsiteX5" fmla="*/ 125676 w 271843"/>
                <a:gd name="connsiteY5" fmla="*/ 271843 h 271843"/>
                <a:gd name="connsiteX6" fmla="*/ 0 w 271843"/>
                <a:gd name="connsiteY6" fmla="*/ 135640 h 271843"/>
                <a:gd name="connsiteX7" fmla="*/ 127885 w 271843"/>
                <a:gd name="connsiteY7" fmla="*/ 0 h 271843"/>
                <a:gd name="connsiteX8" fmla="*/ 217561 w 271843"/>
                <a:gd name="connsiteY8" fmla="*/ 45401 h 271843"/>
                <a:gd name="connsiteX9" fmla="*/ 217561 w 271843"/>
                <a:gd name="connsiteY9" fmla="*/ 6628 h 271843"/>
                <a:gd name="connsiteX10" fmla="*/ 217041 w 271843"/>
                <a:gd name="connsiteY10" fmla="*/ 135640 h 271843"/>
                <a:gd name="connsiteX11" fmla="*/ 133994 w 271843"/>
                <a:gd name="connsiteY11" fmla="*/ 50946 h 271843"/>
                <a:gd name="connsiteX12" fmla="*/ 54802 w 271843"/>
                <a:gd name="connsiteY12" fmla="*/ 135640 h 271843"/>
                <a:gd name="connsiteX13" fmla="*/ 135077 w 271843"/>
                <a:gd name="connsiteY13" fmla="*/ 220897 h 271843"/>
                <a:gd name="connsiteX14" fmla="*/ 216998 w 271843"/>
                <a:gd name="connsiteY14" fmla="*/ 135640 h 27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1843" h="271843">
                  <a:moveTo>
                    <a:pt x="217604" y="6628"/>
                  </a:moveTo>
                  <a:lnTo>
                    <a:pt x="271843" y="6628"/>
                  </a:lnTo>
                  <a:lnTo>
                    <a:pt x="271843" y="265171"/>
                  </a:lnTo>
                  <a:lnTo>
                    <a:pt x="217604" y="265171"/>
                  </a:lnTo>
                  <a:lnTo>
                    <a:pt x="217604" y="221460"/>
                  </a:lnTo>
                  <a:cubicBezTo>
                    <a:pt x="201012" y="251352"/>
                    <a:pt x="165575" y="271843"/>
                    <a:pt x="125676" y="271843"/>
                  </a:cubicBezTo>
                  <a:cubicBezTo>
                    <a:pt x="58138" y="271843"/>
                    <a:pt x="0" y="215395"/>
                    <a:pt x="0" y="135640"/>
                  </a:cubicBezTo>
                  <a:cubicBezTo>
                    <a:pt x="0" y="55885"/>
                    <a:pt x="54802" y="0"/>
                    <a:pt x="127885" y="0"/>
                  </a:cubicBezTo>
                  <a:cubicBezTo>
                    <a:pt x="165532" y="0"/>
                    <a:pt x="200969" y="16072"/>
                    <a:pt x="217561" y="45401"/>
                  </a:cubicBezTo>
                  <a:lnTo>
                    <a:pt x="217561" y="6628"/>
                  </a:lnTo>
                  <a:close/>
                  <a:moveTo>
                    <a:pt x="217041" y="135640"/>
                  </a:moveTo>
                  <a:cubicBezTo>
                    <a:pt x="217041" y="85820"/>
                    <a:pt x="175539" y="50946"/>
                    <a:pt x="133994" y="50946"/>
                  </a:cubicBezTo>
                  <a:cubicBezTo>
                    <a:pt x="89719" y="50946"/>
                    <a:pt x="54802" y="89719"/>
                    <a:pt x="54802" y="135640"/>
                  </a:cubicBezTo>
                  <a:cubicBezTo>
                    <a:pt x="54802" y="181561"/>
                    <a:pt x="89676" y="220897"/>
                    <a:pt x="135077" y="220897"/>
                  </a:cubicBezTo>
                  <a:cubicBezTo>
                    <a:pt x="180478" y="220897"/>
                    <a:pt x="216998" y="184377"/>
                    <a:pt x="216998" y="13564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DCC1B32D-DE0D-249F-DA72-C56ADD37F136}"/>
                </a:ext>
              </a:extLst>
            </p:cNvPr>
            <p:cNvSpPr/>
            <p:nvPr/>
          </p:nvSpPr>
          <p:spPr>
            <a:xfrm>
              <a:off x="2573550" y="704403"/>
              <a:ext cx="57877" cy="80318"/>
            </a:xfrm>
            <a:custGeom>
              <a:avLst/>
              <a:gdLst>
                <a:gd name="connsiteX0" fmla="*/ 0 w 57877"/>
                <a:gd name="connsiteY0" fmla="*/ 50426 h 80318"/>
                <a:gd name="connsiteX1" fmla="*/ 0 w 57877"/>
                <a:gd name="connsiteY1" fmla="*/ 0 h 80318"/>
                <a:gd name="connsiteX2" fmla="*/ 9964 w 57877"/>
                <a:gd name="connsiteY2" fmla="*/ 0 h 80318"/>
                <a:gd name="connsiteX3" fmla="*/ 9964 w 57877"/>
                <a:gd name="connsiteY3" fmla="*/ 49257 h 80318"/>
                <a:gd name="connsiteX4" fmla="*/ 28895 w 57877"/>
                <a:gd name="connsiteY4" fmla="*/ 71134 h 80318"/>
                <a:gd name="connsiteX5" fmla="*/ 48044 w 57877"/>
                <a:gd name="connsiteY5" fmla="*/ 49170 h 80318"/>
                <a:gd name="connsiteX6" fmla="*/ 48044 w 57877"/>
                <a:gd name="connsiteY6" fmla="*/ 0 h 80318"/>
                <a:gd name="connsiteX7" fmla="*/ 57878 w 57877"/>
                <a:gd name="connsiteY7" fmla="*/ 0 h 80318"/>
                <a:gd name="connsiteX8" fmla="*/ 57878 w 57877"/>
                <a:gd name="connsiteY8" fmla="*/ 49863 h 80318"/>
                <a:gd name="connsiteX9" fmla="*/ 28895 w 57877"/>
                <a:gd name="connsiteY9" fmla="*/ 80318 h 80318"/>
                <a:gd name="connsiteX10" fmla="*/ 0 w 57877"/>
                <a:gd name="connsiteY10" fmla="*/ 50426 h 8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877" h="80318">
                  <a:moveTo>
                    <a:pt x="0" y="50426"/>
                  </a:moveTo>
                  <a:lnTo>
                    <a:pt x="0" y="0"/>
                  </a:lnTo>
                  <a:lnTo>
                    <a:pt x="9964" y="0"/>
                  </a:lnTo>
                  <a:lnTo>
                    <a:pt x="9964" y="49257"/>
                  </a:lnTo>
                  <a:cubicBezTo>
                    <a:pt x="9964" y="63553"/>
                    <a:pt x="15163" y="71134"/>
                    <a:pt x="28895" y="71134"/>
                  </a:cubicBezTo>
                  <a:cubicBezTo>
                    <a:pt x="42629" y="71134"/>
                    <a:pt x="48044" y="63423"/>
                    <a:pt x="48044" y="49170"/>
                  </a:cubicBezTo>
                  <a:lnTo>
                    <a:pt x="48044" y="0"/>
                  </a:lnTo>
                  <a:lnTo>
                    <a:pt x="57878" y="0"/>
                  </a:lnTo>
                  <a:lnTo>
                    <a:pt x="57878" y="49863"/>
                  </a:lnTo>
                  <a:cubicBezTo>
                    <a:pt x="57878" y="69791"/>
                    <a:pt x="47784" y="80318"/>
                    <a:pt x="28895" y="80318"/>
                  </a:cubicBezTo>
                  <a:cubicBezTo>
                    <a:pt x="10007" y="80318"/>
                    <a:pt x="0" y="70008"/>
                    <a:pt x="0" y="5042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67826096-F2E1-C356-068F-A36488DD66C9}"/>
                </a:ext>
              </a:extLst>
            </p:cNvPr>
            <p:cNvSpPr/>
            <p:nvPr/>
          </p:nvSpPr>
          <p:spPr>
            <a:xfrm>
              <a:off x="2650402" y="727493"/>
              <a:ext cx="46267" cy="56751"/>
            </a:xfrm>
            <a:custGeom>
              <a:avLst/>
              <a:gdLst>
                <a:gd name="connsiteX0" fmla="*/ 0 w 46267"/>
                <a:gd name="connsiteY0" fmla="*/ 35350 h 56751"/>
                <a:gd name="connsiteX1" fmla="*/ 0 w 46267"/>
                <a:gd name="connsiteY1" fmla="*/ 0 h 56751"/>
                <a:gd name="connsiteX2" fmla="*/ 9531 w 46267"/>
                <a:gd name="connsiteY2" fmla="*/ 0 h 56751"/>
                <a:gd name="connsiteX3" fmla="*/ 9531 w 46267"/>
                <a:gd name="connsiteY3" fmla="*/ 31971 h 56751"/>
                <a:gd name="connsiteX4" fmla="*/ 22224 w 46267"/>
                <a:gd name="connsiteY4" fmla="*/ 48390 h 56751"/>
                <a:gd name="connsiteX5" fmla="*/ 36737 w 46267"/>
                <a:gd name="connsiteY5" fmla="*/ 27769 h 56751"/>
                <a:gd name="connsiteX6" fmla="*/ 36737 w 46267"/>
                <a:gd name="connsiteY6" fmla="*/ 0 h 56751"/>
                <a:gd name="connsiteX7" fmla="*/ 46267 w 46267"/>
                <a:gd name="connsiteY7" fmla="*/ 0 h 56751"/>
                <a:gd name="connsiteX8" fmla="*/ 46267 w 46267"/>
                <a:gd name="connsiteY8" fmla="*/ 55842 h 56751"/>
                <a:gd name="connsiteX9" fmla="*/ 36737 w 46267"/>
                <a:gd name="connsiteY9" fmla="*/ 55842 h 56751"/>
                <a:gd name="connsiteX10" fmla="*/ 36737 w 46267"/>
                <a:gd name="connsiteY10" fmla="*/ 48477 h 56751"/>
                <a:gd name="connsiteX11" fmla="*/ 19495 w 46267"/>
                <a:gd name="connsiteY11" fmla="*/ 56751 h 56751"/>
                <a:gd name="connsiteX12" fmla="*/ 0 w 46267"/>
                <a:gd name="connsiteY12" fmla="*/ 3535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67" h="56751">
                  <a:moveTo>
                    <a:pt x="0" y="35350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31971"/>
                  </a:lnTo>
                  <a:cubicBezTo>
                    <a:pt x="9531" y="43192"/>
                    <a:pt x="13820" y="48390"/>
                    <a:pt x="22224" y="48390"/>
                  </a:cubicBezTo>
                  <a:cubicBezTo>
                    <a:pt x="31495" y="48390"/>
                    <a:pt x="36737" y="42065"/>
                    <a:pt x="36737" y="27769"/>
                  </a:cubicBezTo>
                  <a:lnTo>
                    <a:pt x="36737" y="0"/>
                  </a:lnTo>
                  <a:lnTo>
                    <a:pt x="46267" y="0"/>
                  </a:lnTo>
                  <a:lnTo>
                    <a:pt x="46267" y="55842"/>
                  </a:lnTo>
                  <a:lnTo>
                    <a:pt x="36737" y="55842"/>
                  </a:lnTo>
                  <a:lnTo>
                    <a:pt x="36737" y="48477"/>
                  </a:lnTo>
                  <a:cubicBezTo>
                    <a:pt x="32881" y="53892"/>
                    <a:pt x="26773" y="56751"/>
                    <a:pt x="19495" y="56751"/>
                  </a:cubicBezTo>
                  <a:cubicBezTo>
                    <a:pt x="7365" y="56751"/>
                    <a:pt x="0" y="49387"/>
                    <a:pt x="0" y="3535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B631B832-C6AB-6DCA-E12E-C680331D576F}"/>
                </a:ext>
              </a:extLst>
            </p:cNvPr>
            <p:cNvSpPr/>
            <p:nvPr/>
          </p:nvSpPr>
          <p:spPr>
            <a:xfrm>
              <a:off x="2713175" y="704403"/>
              <a:ext cx="52765" cy="79885"/>
            </a:xfrm>
            <a:custGeom>
              <a:avLst/>
              <a:gdLst>
                <a:gd name="connsiteX0" fmla="*/ 0 w 52765"/>
                <a:gd name="connsiteY0" fmla="*/ 50990 h 79885"/>
                <a:gd name="connsiteX1" fmla="*/ 25387 w 52765"/>
                <a:gd name="connsiteY1" fmla="*/ 22224 h 79885"/>
                <a:gd name="connsiteX2" fmla="*/ 43279 w 52765"/>
                <a:gd name="connsiteY2" fmla="*/ 31841 h 79885"/>
                <a:gd name="connsiteX3" fmla="*/ 43279 w 52765"/>
                <a:gd name="connsiteY3" fmla="*/ 0 h 79885"/>
                <a:gd name="connsiteX4" fmla="*/ 52766 w 52765"/>
                <a:gd name="connsiteY4" fmla="*/ 0 h 79885"/>
                <a:gd name="connsiteX5" fmla="*/ 52766 w 52765"/>
                <a:gd name="connsiteY5" fmla="*/ 78975 h 79885"/>
                <a:gd name="connsiteX6" fmla="*/ 43279 w 52765"/>
                <a:gd name="connsiteY6" fmla="*/ 78975 h 79885"/>
                <a:gd name="connsiteX7" fmla="*/ 43279 w 52765"/>
                <a:gd name="connsiteY7" fmla="*/ 70268 h 79885"/>
                <a:gd name="connsiteX8" fmla="*/ 25387 w 52765"/>
                <a:gd name="connsiteY8" fmla="*/ 79885 h 79885"/>
                <a:gd name="connsiteX9" fmla="*/ 0 w 52765"/>
                <a:gd name="connsiteY9" fmla="*/ 50990 h 79885"/>
                <a:gd name="connsiteX10" fmla="*/ 44058 w 52765"/>
                <a:gd name="connsiteY10" fmla="*/ 50990 h 79885"/>
                <a:gd name="connsiteX11" fmla="*/ 26946 w 52765"/>
                <a:gd name="connsiteY11" fmla="*/ 30932 h 79885"/>
                <a:gd name="connsiteX12" fmla="*/ 9618 w 52765"/>
                <a:gd name="connsiteY12" fmla="*/ 50990 h 79885"/>
                <a:gd name="connsiteX13" fmla="*/ 26946 w 52765"/>
                <a:gd name="connsiteY13" fmla="*/ 71047 h 79885"/>
                <a:gd name="connsiteX14" fmla="*/ 44058 w 52765"/>
                <a:gd name="connsiteY14" fmla="*/ 50990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765" h="79885">
                  <a:moveTo>
                    <a:pt x="0" y="50990"/>
                  </a:moveTo>
                  <a:cubicBezTo>
                    <a:pt x="0" y="33444"/>
                    <a:pt x="11307" y="22224"/>
                    <a:pt x="25387" y="22224"/>
                  </a:cubicBezTo>
                  <a:cubicBezTo>
                    <a:pt x="33444" y="22224"/>
                    <a:pt x="39683" y="26210"/>
                    <a:pt x="43279" y="31841"/>
                  </a:cubicBezTo>
                  <a:lnTo>
                    <a:pt x="43279" y="0"/>
                  </a:lnTo>
                  <a:lnTo>
                    <a:pt x="52766" y="0"/>
                  </a:lnTo>
                  <a:lnTo>
                    <a:pt x="52766" y="78975"/>
                  </a:lnTo>
                  <a:lnTo>
                    <a:pt x="43279" y="78975"/>
                  </a:lnTo>
                  <a:lnTo>
                    <a:pt x="43279" y="70268"/>
                  </a:lnTo>
                  <a:cubicBezTo>
                    <a:pt x="39423" y="76159"/>
                    <a:pt x="33314" y="79885"/>
                    <a:pt x="25387" y="79885"/>
                  </a:cubicBezTo>
                  <a:cubicBezTo>
                    <a:pt x="10224" y="79885"/>
                    <a:pt x="0" y="67408"/>
                    <a:pt x="0" y="50990"/>
                  </a:cubicBezTo>
                  <a:close/>
                  <a:moveTo>
                    <a:pt x="44058" y="50990"/>
                  </a:moveTo>
                  <a:cubicBezTo>
                    <a:pt x="44058" y="39206"/>
                    <a:pt x="37040" y="30932"/>
                    <a:pt x="26946" y="30932"/>
                  </a:cubicBezTo>
                  <a:cubicBezTo>
                    <a:pt x="16852" y="30932"/>
                    <a:pt x="9618" y="39206"/>
                    <a:pt x="9618" y="50990"/>
                  </a:cubicBezTo>
                  <a:cubicBezTo>
                    <a:pt x="9618" y="62773"/>
                    <a:pt x="16766" y="71047"/>
                    <a:pt x="26946" y="71047"/>
                  </a:cubicBezTo>
                  <a:cubicBezTo>
                    <a:pt x="37127" y="71047"/>
                    <a:pt x="44058" y="62773"/>
                    <a:pt x="44058" y="5099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8E21D177-1680-50E7-A7DC-17A3044D9702}"/>
                </a:ext>
              </a:extLst>
            </p:cNvPr>
            <p:cNvSpPr/>
            <p:nvPr/>
          </p:nvSpPr>
          <p:spPr>
            <a:xfrm>
              <a:off x="2782576" y="726583"/>
              <a:ext cx="50079" cy="57704"/>
            </a:xfrm>
            <a:custGeom>
              <a:avLst/>
              <a:gdLst>
                <a:gd name="connsiteX0" fmla="*/ 0 w 50079"/>
                <a:gd name="connsiteY0" fmla="*/ 29242 h 57704"/>
                <a:gd name="connsiteX1" fmla="*/ 25257 w 50079"/>
                <a:gd name="connsiteY1" fmla="*/ 0 h 57704"/>
                <a:gd name="connsiteX2" fmla="*/ 50080 w 50079"/>
                <a:gd name="connsiteY2" fmla="*/ 26729 h 57704"/>
                <a:gd name="connsiteX3" fmla="*/ 49733 w 50079"/>
                <a:gd name="connsiteY3" fmla="*/ 31711 h 57704"/>
                <a:gd name="connsiteX4" fmla="*/ 9531 w 50079"/>
                <a:gd name="connsiteY4" fmla="*/ 31711 h 57704"/>
                <a:gd name="connsiteX5" fmla="*/ 26296 w 50079"/>
                <a:gd name="connsiteY5" fmla="*/ 48953 h 57704"/>
                <a:gd name="connsiteX6" fmla="*/ 41589 w 50079"/>
                <a:gd name="connsiteY6" fmla="*/ 42282 h 57704"/>
                <a:gd name="connsiteX7" fmla="*/ 48260 w 50079"/>
                <a:gd name="connsiteY7" fmla="*/ 48174 h 57704"/>
                <a:gd name="connsiteX8" fmla="*/ 26166 w 50079"/>
                <a:gd name="connsiteY8" fmla="*/ 57704 h 57704"/>
                <a:gd name="connsiteX9" fmla="*/ 0 w 50079"/>
                <a:gd name="connsiteY9" fmla="*/ 29285 h 57704"/>
                <a:gd name="connsiteX10" fmla="*/ 40896 w 50079"/>
                <a:gd name="connsiteY10" fmla="*/ 24607 h 57704"/>
                <a:gd name="connsiteX11" fmla="*/ 40896 w 50079"/>
                <a:gd name="connsiteY11" fmla="*/ 23264 h 57704"/>
                <a:gd name="connsiteX12" fmla="*/ 25473 w 50079"/>
                <a:gd name="connsiteY12" fmla="*/ 8101 h 57704"/>
                <a:gd name="connsiteX13" fmla="*/ 9401 w 50079"/>
                <a:gd name="connsiteY13" fmla="*/ 24650 h 57704"/>
                <a:gd name="connsiteX14" fmla="*/ 40896 w 50079"/>
                <a:gd name="connsiteY14" fmla="*/ 24650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79" h="57704">
                  <a:moveTo>
                    <a:pt x="0" y="29242"/>
                  </a:moveTo>
                  <a:cubicBezTo>
                    <a:pt x="0" y="13733"/>
                    <a:pt x="8361" y="0"/>
                    <a:pt x="25257" y="0"/>
                  </a:cubicBezTo>
                  <a:cubicBezTo>
                    <a:pt x="42152" y="0"/>
                    <a:pt x="50080" y="13126"/>
                    <a:pt x="50080" y="26729"/>
                  </a:cubicBezTo>
                  <a:cubicBezTo>
                    <a:pt x="50080" y="27423"/>
                    <a:pt x="49950" y="30152"/>
                    <a:pt x="49733" y="31711"/>
                  </a:cubicBezTo>
                  <a:lnTo>
                    <a:pt x="9531" y="31711"/>
                  </a:lnTo>
                  <a:cubicBezTo>
                    <a:pt x="9964" y="42585"/>
                    <a:pt x="16116" y="48953"/>
                    <a:pt x="26296" y="48953"/>
                  </a:cubicBezTo>
                  <a:cubicBezTo>
                    <a:pt x="32751" y="48953"/>
                    <a:pt x="37257" y="46917"/>
                    <a:pt x="41589" y="42282"/>
                  </a:cubicBezTo>
                  <a:lnTo>
                    <a:pt x="48260" y="48174"/>
                  </a:lnTo>
                  <a:cubicBezTo>
                    <a:pt x="42022" y="54758"/>
                    <a:pt x="35351" y="57704"/>
                    <a:pt x="26166" y="57704"/>
                  </a:cubicBezTo>
                  <a:cubicBezTo>
                    <a:pt x="8621" y="57704"/>
                    <a:pt x="0" y="44795"/>
                    <a:pt x="0" y="29285"/>
                  </a:cubicBezTo>
                  <a:close/>
                  <a:moveTo>
                    <a:pt x="40896" y="24607"/>
                  </a:moveTo>
                  <a:lnTo>
                    <a:pt x="40896" y="23264"/>
                  </a:lnTo>
                  <a:cubicBezTo>
                    <a:pt x="40896" y="15899"/>
                    <a:pt x="35914" y="8101"/>
                    <a:pt x="25473" y="8101"/>
                  </a:cubicBezTo>
                  <a:cubicBezTo>
                    <a:pt x="15596" y="8101"/>
                    <a:pt x="10051" y="15596"/>
                    <a:pt x="9401" y="24650"/>
                  </a:cubicBezTo>
                  <a:lnTo>
                    <a:pt x="40896" y="2465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5989D042-061D-E466-768E-8A7EA7F55117}"/>
                </a:ext>
              </a:extLst>
            </p:cNvPr>
            <p:cNvSpPr/>
            <p:nvPr/>
          </p:nvSpPr>
          <p:spPr>
            <a:xfrm>
              <a:off x="2849118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30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30" y="0"/>
                  </a:cubicBezTo>
                  <a:cubicBezTo>
                    <a:pt x="38946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6C3989B5-B74C-2E30-BD99-F2C3FF056E15}"/>
                </a:ext>
              </a:extLst>
            </p:cNvPr>
            <p:cNvSpPr/>
            <p:nvPr/>
          </p:nvSpPr>
          <p:spPr>
            <a:xfrm>
              <a:off x="2914231" y="726583"/>
              <a:ext cx="78152" cy="56751"/>
            </a:xfrm>
            <a:custGeom>
              <a:avLst/>
              <a:gdLst>
                <a:gd name="connsiteX0" fmla="*/ 0 w 78152"/>
                <a:gd name="connsiteY0" fmla="*/ 910 h 56751"/>
                <a:gd name="connsiteX1" fmla="*/ 9617 w 78152"/>
                <a:gd name="connsiteY1" fmla="*/ 910 h 56751"/>
                <a:gd name="connsiteX2" fmla="*/ 9617 w 78152"/>
                <a:gd name="connsiteY2" fmla="*/ 9964 h 56751"/>
                <a:gd name="connsiteX3" fmla="*/ 25603 w 78152"/>
                <a:gd name="connsiteY3" fmla="*/ 0 h 56751"/>
                <a:gd name="connsiteX4" fmla="*/ 42022 w 78152"/>
                <a:gd name="connsiteY4" fmla="*/ 9964 h 56751"/>
                <a:gd name="connsiteX5" fmla="*/ 59004 w 78152"/>
                <a:gd name="connsiteY5" fmla="*/ 0 h 56751"/>
                <a:gd name="connsiteX6" fmla="*/ 78152 w 78152"/>
                <a:gd name="connsiteY6" fmla="*/ 22787 h 56751"/>
                <a:gd name="connsiteX7" fmla="*/ 78152 w 78152"/>
                <a:gd name="connsiteY7" fmla="*/ 56751 h 56751"/>
                <a:gd name="connsiteX8" fmla="*/ 68621 w 78152"/>
                <a:gd name="connsiteY8" fmla="*/ 56751 h 56751"/>
                <a:gd name="connsiteX9" fmla="*/ 68621 w 78152"/>
                <a:gd name="connsiteY9" fmla="*/ 25040 h 56751"/>
                <a:gd name="connsiteX10" fmla="*/ 56838 w 78152"/>
                <a:gd name="connsiteY10" fmla="*/ 8274 h 56751"/>
                <a:gd name="connsiteX11" fmla="*/ 43928 w 78152"/>
                <a:gd name="connsiteY11" fmla="*/ 26729 h 56751"/>
                <a:gd name="connsiteX12" fmla="*/ 43928 w 78152"/>
                <a:gd name="connsiteY12" fmla="*/ 56751 h 56751"/>
                <a:gd name="connsiteX13" fmla="*/ 34311 w 78152"/>
                <a:gd name="connsiteY13" fmla="*/ 56751 h 56751"/>
                <a:gd name="connsiteX14" fmla="*/ 34311 w 78152"/>
                <a:gd name="connsiteY14" fmla="*/ 24217 h 56751"/>
                <a:gd name="connsiteX15" fmla="*/ 22744 w 78152"/>
                <a:gd name="connsiteY15" fmla="*/ 8231 h 56751"/>
                <a:gd name="connsiteX16" fmla="*/ 9617 w 78152"/>
                <a:gd name="connsiteY16" fmla="*/ 26686 h 56751"/>
                <a:gd name="connsiteX17" fmla="*/ 9617 w 78152"/>
                <a:gd name="connsiteY17" fmla="*/ 56708 h 56751"/>
                <a:gd name="connsiteX18" fmla="*/ 0 w 78152"/>
                <a:gd name="connsiteY18" fmla="*/ 56708 h 56751"/>
                <a:gd name="connsiteX19" fmla="*/ 0 w 78152"/>
                <a:gd name="connsiteY19" fmla="*/ 866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152" h="56751">
                  <a:moveTo>
                    <a:pt x="0" y="910"/>
                  </a:moveTo>
                  <a:lnTo>
                    <a:pt x="9617" y="910"/>
                  </a:lnTo>
                  <a:lnTo>
                    <a:pt x="9617" y="9964"/>
                  </a:lnTo>
                  <a:cubicBezTo>
                    <a:pt x="12996" y="3076"/>
                    <a:pt x="18932" y="0"/>
                    <a:pt x="25603" y="0"/>
                  </a:cubicBezTo>
                  <a:cubicBezTo>
                    <a:pt x="33314" y="0"/>
                    <a:pt x="38989" y="3292"/>
                    <a:pt x="42022" y="9964"/>
                  </a:cubicBezTo>
                  <a:cubicBezTo>
                    <a:pt x="45661" y="3509"/>
                    <a:pt x="50990" y="0"/>
                    <a:pt x="59004" y="0"/>
                  </a:cubicBezTo>
                  <a:cubicBezTo>
                    <a:pt x="72824" y="0"/>
                    <a:pt x="78152" y="10441"/>
                    <a:pt x="78152" y="22787"/>
                  </a:cubicBezTo>
                  <a:lnTo>
                    <a:pt x="78152" y="56751"/>
                  </a:lnTo>
                  <a:lnTo>
                    <a:pt x="68621" y="56751"/>
                  </a:lnTo>
                  <a:lnTo>
                    <a:pt x="68621" y="25040"/>
                  </a:lnTo>
                  <a:cubicBezTo>
                    <a:pt x="68621" y="14599"/>
                    <a:pt x="65329" y="8274"/>
                    <a:pt x="56838" y="8274"/>
                  </a:cubicBezTo>
                  <a:cubicBezTo>
                    <a:pt x="48347" y="8274"/>
                    <a:pt x="43928" y="14513"/>
                    <a:pt x="43928" y="26729"/>
                  </a:cubicBezTo>
                  <a:lnTo>
                    <a:pt x="43928" y="56751"/>
                  </a:lnTo>
                  <a:lnTo>
                    <a:pt x="34311" y="56751"/>
                  </a:lnTo>
                  <a:lnTo>
                    <a:pt x="34311" y="24217"/>
                  </a:lnTo>
                  <a:cubicBezTo>
                    <a:pt x="34311" y="13473"/>
                    <a:pt x="30238" y="8231"/>
                    <a:pt x="22744" y="8231"/>
                  </a:cubicBezTo>
                  <a:cubicBezTo>
                    <a:pt x="14469" y="8231"/>
                    <a:pt x="9617" y="14556"/>
                    <a:pt x="9617" y="26686"/>
                  </a:cubicBezTo>
                  <a:lnTo>
                    <a:pt x="9617" y="56708"/>
                  </a:lnTo>
                  <a:lnTo>
                    <a:pt x="0" y="56708"/>
                  </a:lnTo>
                  <a:lnTo>
                    <a:pt x="0" y="86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6EA26801-F7CE-0BB7-4575-A24D611BBFDB}"/>
                </a:ext>
              </a:extLst>
            </p:cNvPr>
            <p:cNvSpPr/>
            <p:nvPr/>
          </p:nvSpPr>
          <p:spPr>
            <a:xfrm>
              <a:off x="3008239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2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401E036-8636-6B52-B50F-CAE207630A60}"/>
                </a:ext>
              </a:extLst>
            </p:cNvPr>
            <p:cNvSpPr/>
            <p:nvPr/>
          </p:nvSpPr>
          <p:spPr>
            <a:xfrm>
              <a:off x="3071965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EFAA09FC-183C-0477-9E7B-1C7147F7449B}"/>
                </a:ext>
              </a:extLst>
            </p:cNvPr>
            <p:cNvSpPr/>
            <p:nvPr/>
          </p:nvSpPr>
          <p:spPr>
            <a:xfrm>
              <a:off x="3138810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30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30" y="0"/>
                  </a:cubicBezTo>
                  <a:cubicBezTo>
                    <a:pt x="38946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D9BD033B-46EF-8FB4-30D7-10F1239BBF14}"/>
                </a:ext>
              </a:extLst>
            </p:cNvPr>
            <p:cNvSpPr/>
            <p:nvPr/>
          </p:nvSpPr>
          <p:spPr>
            <a:xfrm>
              <a:off x="3225496" y="726540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3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1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3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3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1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7D00A84D-36CB-DB08-211A-D3E63C0B11F3}"/>
                </a:ext>
              </a:extLst>
            </p:cNvPr>
            <p:cNvSpPr/>
            <p:nvPr/>
          </p:nvSpPr>
          <p:spPr>
            <a:xfrm>
              <a:off x="3283028" y="726627"/>
              <a:ext cx="54281" cy="57661"/>
            </a:xfrm>
            <a:custGeom>
              <a:avLst/>
              <a:gdLst>
                <a:gd name="connsiteX0" fmla="*/ 0 w 54281"/>
                <a:gd name="connsiteY0" fmla="*/ 28766 h 57661"/>
                <a:gd name="connsiteX1" fmla="*/ 27206 w 54281"/>
                <a:gd name="connsiteY1" fmla="*/ 0 h 57661"/>
                <a:gd name="connsiteX2" fmla="*/ 54282 w 54281"/>
                <a:gd name="connsiteY2" fmla="*/ 28766 h 57661"/>
                <a:gd name="connsiteX3" fmla="*/ 27206 w 54281"/>
                <a:gd name="connsiteY3" fmla="*/ 57661 h 57661"/>
                <a:gd name="connsiteX4" fmla="*/ 0 w 54281"/>
                <a:gd name="connsiteY4" fmla="*/ 28766 h 57661"/>
                <a:gd name="connsiteX5" fmla="*/ 44621 w 54281"/>
                <a:gd name="connsiteY5" fmla="*/ 28766 h 57661"/>
                <a:gd name="connsiteX6" fmla="*/ 27206 w 54281"/>
                <a:gd name="connsiteY6" fmla="*/ 8361 h 57661"/>
                <a:gd name="connsiteX7" fmla="*/ 9531 w 54281"/>
                <a:gd name="connsiteY7" fmla="*/ 28766 h 57661"/>
                <a:gd name="connsiteX8" fmla="*/ 27206 w 54281"/>
                <a:gd name="connsiteY8" fmla="*/ 49170 h 57661"/>
                <a:gd name="connsiteX9" fmla="*/ 44621 w 54281"/>
                <a:gd name="connsiteY9" fmla="*/ 28766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81" h="57661">
                  <a:moveTo>
                    <a:pt x="0" y="28766"/>
                  </a:moveTo>
                  <a:cubicBezTo>
                    <a:pt x="0" y="12000"/>
                    <a:pt x="11220" y="0"/>
                    <a:pt x="27206" y="0"/>
                  </a:cubicBezTo>
                  <a:cubicBezTo>
                    <a:pt x="43192" y="0"/>
                    <a:pt x="54282" y="12000"/>
                    <a:pt x="54282" y="28766"/>
                  </a:cubicBezTo>
                  <a:cubicBezTo>
                    <a:pt x="54282" y="45531"/>
                    <a:pt x="42845" y="57661"/>
                    <a:pt x="27206" y="57661"/>
                  </a:cubicBezTo>
                  <a:cubicBezTo>
                    <a:pt x="11567" y="57661"/>
                    <a:pt x="0" y="45661"/>
                    <a:pt x="0" y="28766"/>
                  </a:cubicBezTo>
                  <a:close/>
                  <a:moveTo>
                    <a:pt x="44621" y="28766"/>
                  </a:moveTo>
                  <a:cubicBezTo>
                    <a:pt x="44621" y="16289"/>
                    <a:pt x="37820" y="8361"/>
                    <a:pt x="27206" y="8361"/>
                  </a:cubicBezTo>
                  <a:cubicBezTo>
                    <a:pt x="16592" y="8361"/>
                    <a:pt x="9531" y="16419"/>
                    <a:pt x="9531" y="28766"/>
                  </a:cubicBezTo>
                  <a:cubicBezTo>
                    <a:pt x="9531" y="41112"/>
                    <a:pt x="16419" y="49170"/>
                    <a:pt x="27206" y="49170"/>
                  </a:cubicBezTo>
                  <a:cubicBezTo>
                    <a:pt x="37993" y="49170"/>
                    <a:pt x="44621" y="41112"/>
                    <a:pt x="44621" y="2876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AEAE378E-4758-992E-5783-28B31E597C43}"/>
                </a:ext>
              </a:extLst>
            </p:cNvPr>
            <p:cNvSpPr/>
            <p:nvPr/>
          </p:nvSpPr>
          <p:spPr>
            <a:xfrm>
              <a:off x="3348573" y="726540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3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6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5" y="33228"/>
                    <a:pt x="21011" y="31278"/>
                  </a:cubicBezTo>
                  <a:cubicBezTo>
                    <a:pt x="12433" y="29112"/>
                    <a:pt x="2989" y="26080"/>
                    <a:pt x="2989" y="15423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5" y="51943"/>
                    <a:pt x="86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D2FE09F3-6BFF-64C7-B816-ADCBA1045D23}"/>
                </a:ext>
              </a:extLst>
            </p:cNvPr>
            <p:cNvSpPr/>
            <p:nvPr/>
          </p:nvSpPr>
          <p:spPr>
            <a:xfrm>
              <a:off x="3407967" y="704403"/>
              <a:ext cx="11307" cy="78931"/>
            </a:xfrm>
            <a:custGeom>
              <a:avLst/>
              <a:gdLst>
                <a:gd name="connsiteX0" fmla="*/ 0 w 11307"/>
                <a:gd name="connsiteY0" fmla="*/ 0 h 78931"/>
                <a:gd name="connsiteX1" fmla="*/ 11307 w 11307"/>
                <a:gd name="connsiteY1" fmla="*/ 0 h 78931"/>
                <a:gd name="connsiteX2" fmla="*/ 11307 w 11307"/>
                <a:gd name="connsiteY2" fmla="*/ 13040 h 78931"/>
                <a:gd name="connsiteX3" fmla="*/ 0 w 11307"/>
                <a:gd name="connsiteY3" fmla="*/ 13040 h 78931"/>
                <a:gd name="connsiteX4" fmla="*/ 0 w 11307"/>
                <a:gd name="connsiteY4" fmla="*/ 0 h 78931"/>
                <a:gd name="connsiteX5" fmla="*/ 910 w 11307"/>
                <a:gd name="connsiteY5" fmla="*/ 23090 h 78931"/>
                <a:gd name="connsiteX6" fmla="*/ 10441 w 11307"/>
                <a:gd name="connsiteY6" fmla="*/ 23090 h 78931"/>
                <a:gd name="connsiteX7" fmla="*/ 10441 w 11307"/>
                <a:gd name="connsiteY7" fmla="*/ 78932 h 78931"/>
                <a:gd name="connsiteX8" fmla="*/ 910 w 11307"/>
                <a:gd name="connsiteY8" fmla="*/ 78932 h 78931"/>
                <a:gd name="connsiteX9" fmla="*/ 910 w 11307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1" y="23090"/>
                  </a:lnTo>
                  <a:lnTo>
                    <a:pt x="10441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C80BC36D-1313-31D2-CA6A-2EDCC54C43CF}"/>
                </a:ext>
              </a:extLst>
            </p:cNvPr>
            <p:cNvSpPr/>
            <p:nvPr/>
          </p:nvSpPr>
          <p:spPr>
            <a:xfrm>
              <a:off x="3434393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2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4CDB9BEF-6CE6-5FD6-64CA-792503AF24CF}"/>
                </a:ext>
              </a:extLst>
            </p:cNvPr>
            <p:cNvSpPr/>
            <p:nvPr/>
          </p:nvSpPr>
          <p:spPr>
            <a:xfrm>
              <a:off x="3498119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9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4D572D4E-8819-4483-A17C-2813E9BF972D}"/>
                </a:ext>
              </a:extLst>
            </p:cNvPr>
            <p:cNvSpPr/>
            <p:nvPr/>
          </p:nvSpPr>
          <p:spPr>
            <a:xfrm>
              <a:off x="3564704" y="704403"/>
              <a:ext cx="19364" cy="79885"/>
            </a:xfrm>
            <a:custGeom>
              <a:avLst/>
              <a:gdLst>
                <a:gd name="connsiteX0" fmla="*/ 0 w 19364"/>
                <a:gd name="connsiteY0" fmla="*/ 66629 h 79885"/>
                <a:gd name="connsiteX1" fmla="*/ 0 w 19364"/>
                <a:gd name="connsiteY1" fmla="*/ 0 h 79885"/>
                <a:gd name="connsiteX2" fmla="*/ 9531 w 19364"/>
                <a:gd name="connsiteY2" fmla="*/ 0 h 79885"/>
                <a:gd name="connsiteX3" fmla="*/ 9531 w 19364"/>
                <a:gd name="connsiteY3" fmla="*/ 64809 h 79885"/>
                <a:gd name="connsiteX4" fmla="*/ 14513 w 19364"/>
                <a:gd name="connsiteY4" fmla="*/ 71047 h 79885"/>
                <a:gd name="connsiteX5" fmla="*/ 19365 w 19364"/>
                <a:gd name="connsiteY5" fmla="*/ 70138 h 79885"/>
                <a:gd name="connsiteX6" fmla="*/ 19365 w 19364"/>
                <a:gd name="connsiteY6" fmla="*/ 78282 h 79885"/>
                <a:gd name="connsiteX7" fmla="*/ 11437 w 19364"/>
                <a:gd name="connsiteY7" fmla="*/ 79885 h 79885"/>
                <a:gd name="connsiteX8" fmla="*/ 0 w 19364"/>
                <a:gd name="connsiteY8" fmla="*/ 66629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4" h="79885">
                  <a:moveTo>
                    <a:pt x="0" y="66629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64809"/>
                  </a:lnTo>
                  <a:cubicBezTo>
                    <a:pt x="9531" y="69228"/>
                    <a:pt x="11437" y="71047"/>
                    <a:pt x="14513" y="71047"/>
                  </a:cubicBezTo>
                  <a:cubicBezTo>
                    <a:pt x="15856" y="71047"/>
                    <a:pt x="17589" y="70701"/>
                    <a:pt x="19365" y="70138"/>
                  </a:cubicBezTo>
                  <a:lnTo>
                    <a:pt x="19365" y="78282"/>
                  </a:lnTo>
                  <a:cubicBezTo>
                    <a:pt x="16766" y="79322"/>
                    <a:pt x="13690" y="79885"/>
                    <a:pt x="11437" y="79885"/>
                  </a:cubicBezTo>
                  <a:cubicBezTo>
                    <a:pt x="4635" y="79885"/>
                    <a:pt x="0" y="75813"/>
                    <a:pt x="0" y="6662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550E1F-6023-917C-2BC3-FF59D8246303}"/>
                </a:ext>
              </a:extLst>
            </p:cNvPr>
            <p:cNvSpPr/>
            <p:nvPr/>
          </p:nvSpPr>
          <p:spPr>
            <a:xfrm>
              <a:off x="3596589" y="704403"/>
              <a:ext cx="11306" cy="78931"/>
            </a:xfrm>
            <a:custGeom>
              <a:avLst/>
              <a:gdLst>
                <a:gd name="connsiteX0" fmla="*/ 0 w 11306"/>
                <a:gd name="connsiteY0" fmla="*/ 0 h 78931"/>
                <a:gd name="connsiteX1" fmla="*/ 11307 w 11306"/>
                <a:gd name="connsiteY1" fmla="*/ 0 h 78931"/>
                <a:gd name="connsiteX2" fmla="*/ 11307 w 11306"/>
                <a:gd name="connsiteY2" fmla="*/ 13040 h 78931"/>
                <a:gd name="connsiteX3" fmla="*/ 0 w 11306"/>
                <a:gd name="connsiteY3" fmla="*/ 13040 h 78931"/>
                <a:gd name="connsiteX4" fmla="*/ 0 w 11306"/>
                <a:gd name="connsiteY4" fmla="*/ 0 h 78931"/>
                <a:gd name="connsiteX5" fmla="*/ 910 w 11306"/>
                <a:gd name="connsiteY5" fmla="*/ 23090 h 78931"/>
                <a:gd name="connsiteX6" fmla="*/ 10440 w 11306"/>
                <a:gd name="connsiteY6" fmla="*/ 23090 h 78931"/>
                <a:gd name="connsiteX7" fmla="*/ 10440 w 11306"/>
                <a:gd name="connsiteY7" fmla="*/ 78932 h 78931"/>
                <a:gd name="connsiteX8" fmla="*/ 910 w 11306"/>
                <a:gd name="connsiteY8" fmla="*/ 78932 h 78931"/>
                <a:gd name="connsiteX9" fmla="*/ 910 w 11306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6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0" y="23090"/>
                  </a:lnTo>
                  <a:lnTo>
                    <a:pt x="10440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0065A692-ECBF-57F7-BC9C-96651BC45415}"/>
                </a:ext>
              </a:extLst>
            </p:cNvPr>
            <p:cNvSpPr/>
            <p:nvPr/>
          </p:nvSpPr>
          <p:spPr>
            <a:xfrm>
              <a:off x="3623015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B1E8BB8F-DEDF-EBF0-6F53-81CCBC141251}"/>
                </a:ext>
              </a:extLst>
            </p:cNvPr>
            <p:cNvSpPr/>
            <p:nvPr/>
          </p:nvSpPr>
          <p:spPr>
            <a:xfrm>
              <a:off x="3689644" y="704403"/>
              <a:ext cx="19364" cy="79885"/>
            </a:xfrm>
            <a:custGeom>
              <a:avLst/>
              <a:gdLst>
                <a:gd name="connsiteX0" fmla="*/ 0 w 19364"/>
                <a:gd name="connsiteY0" fmla="*/ 66629 h 79885"/>
                <a:gd name="connsiteX1" fmla="*/ 0 w 19364"/>
                <a:gd name="connsiteY1" fmla="*/ 0 h 79885"/>
                <a:gd name="connsiteX2" fmla="*/ 9531 w 19364"/>
                <a:gd name="connsiteY2" fmla="*/ 0 h 79885"/>
                <a:gd name="connsiteX3" fmla="*/ 9531 w 19364"/>
                <a:gd name="connsiteY3" fmla="*/ 64809 h 79885"/>
                <a:gd name="connsiteX4" fmla="*/ 14513 w 19364"/>
                <a:gd name="connsiteY4" fmla="*/ 71047 h 79885"/>
                <a:gd name="connsiteX5" fmla="*/ 19365 w 19364"/>
                <a:gd name="connsiteY5" fmla="*/ 70138 h 79885"/>
                <a:gd name="connsiteX6" fmla="*/ 19365 w 19364"/>
                <a:gd name="connsiteY6" fmla="*/ 78282 h 79885"/>
                <a:gd name="connsiteX7" fmla="*/ 11437 w 19364"/>
                <a:gd name="connsiteY7" fmla="*/ 79885 h 79885"/>
                <a:gd name="connsiteX8" fmla="*/ 0 w 19364"/>
                <a:gd name="connsiteY8" fmla="*/ 66629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4" h="79885">
                  <a:moveTo>
                    <a:pt x="0" y="66629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64809"/>
                  </a:lnTo>
                  <a:cubicBezTo>
                    <a:pt x="9531" y="69228"/>
                    <a:pt x="11437" y="71047"/>
                    <a:pt x="14513" y="71047"/>
                  </a:cubicBezTo>
                  <a:cubicBezTo>
                    <a:pt x="15856" y="71047"/>
                    <a:pt x="17589" y="70701"/>
                    <a:pt x="19365" y="70138"/>
                  </a:cubicBezTo>
                  <a:lnTo>
                    <a:pt x="19365" y="78282"/>
                  </a:lnTo>
                  <a:cubicBezTo>
                    <a:pt x="16765" y="79322"/>
                    <a:pt x="13690" y="79885"/>
                    <a:pt x="11437" y="79885"/>
                  </a:cubicBezTo>
                  <a:cubicBezTo>
                    <a:pt x="4635" y="79885"/>
                    <a:pt x="0" y="75813"/>
                    <a:pt x="0" y="6662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C227B66C-378B-9C0D-7376-9104048095EC}"/>
                </a:ext>
              </a:extLst>
            </p:cNvPr>
            <p:cNvSpPr/>
            <p:nvPr/>
          </p:nvSpPr>
          <p:spPr>
            <a:xfrm>
              <a:off x="3720532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49712BF4-59CD-06A2-AABF-7FFBD7344CF5}"/>
                </a:ext>
              </a:extLst>
            </p:cNvPr>
            <p:cNvSpPr/>
            <p:nvPr/>
          </p:nvSpPr>
          <p:spPr>
            <a:xfrm>
              <a:off x="3787378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29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29" y="0"/>
                  </a:cubicBezTo>
                  <a:cubicBezTo>
                    <a:pt x="38989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AACE630B-1ECD-0B5D-C374-5BB7EE0D74A4}"/>
                </a:ext>
              </a:extLst>
            </p:cNvPr>
            <p:cNvSpPr/>
            <p:nvPr/>
          </p:nvSpPr>
          <p:spPr>
            <a:xfrm>
              <a:off x="2570950" y="867682"/>
              <a:ext cx="54281" cy="57661"/>
            </a:xfrm>
            <a:custGeom>
              <a:avLst/>
              <a:gdLst>
                <a:gd name="connsiteX0" fmla="*/ 0 w 54281"/>
                <a:gd name="connsiteY0" fmla="*/ 28766 h 57661"/>
                <a:gd name="connsiteX1" fmla="*/ 27206 w 54281"/>
                <a:gd name="connsiteY1" fmla="*/ 0 h 57661"/>
                <a:gd name="connsiteX2" fmla="*/ 54282 w 54281"/>
                <a:gd name="connsiteY2" fmla="*/ 28766 h 57661"/>
                <a:gd name="connsiteX3" fmla="*/ 27206 w 54281"/>
                <a:gd name="connsiteY3" fmla="*/ 57661 h 57661"/>
                <a:gd name="connsiteX4" fmla="*/ 0 w 54281"/>
                <a:gd name="connsiteY4" fmla="*/ 28766 h 57661"/>
                <a:gd name="connsiteX5" fmla="*/ 44621 w 54281"/>
                <a:gd name="connsiteY5" fmla="*/ 28766 h 57661"/>
                <a:gd name="connsiteX6" fmla="*/ 27206 w 54281"/>
                <a:gd name="connsiteY6" fmla="*/ 8361 h 57661"/>
                <a:gd name="connsiteX7" fmla="*/ 9531 w 54281"/>
                <a:gd name="connsiteY7" fmla="*/ 28766 h 57661"/>
                <a:gd name="connsiteX8" fmla="*/ 27206 w 54281"/>
                <a:gd name="connsiteY8" fmla="*/ 49170 h 57661"/>
                <a:gd name="connsiteX9" fmla="*/ 44621 w 54281"/>
                <a:gd name="connsiteY9" fmla="*/ 28766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81" h="57661">
                  <a:moveTo>
                    <a:pt x="0" y="28766"/>
                  </a:moveTo>
                  <a:cubicBezTo>
                    <a:pt x="0" y="12000"/>
                    <a:pt x="11220" y="0"/>
                    <a:pt x="27206" y="0"/>
                  </a:cubicBezTo>
                  <a:cubicBezTo>
                    <a:pt x="43192" y="0"/>
                    <a:pt x="54282" y="12000"/>
                    <a:pt x="54282" y="28766"/>
                  </a:cubicBezTo>
                  <a:cubicBezTo>
                    <a:pt x="54282" y="45531"/>
                    <a:pt x="42845" y="57661"/>
                    <a:pt x="27206" y="57661"/>
                  </a:cubicBezTo>
                  <a:cubicBezTo>
                    <a:pt x="11567" y="57661"/>
                    <a:pt x="0" y="45661"/>
                    <a:pt x="0" y="28766"/>
                  </a:cubicBezTo>
                  <a:close/>
                  <a:moveTo>
                    <a:pt x="44621" y="28766"/>
                  </a:moveTo>
                  <a:cubicBezTo>
                    <a:pt x="44621" y="16289"/>
                    <a:pt x="37820" y="8361"/>
                    <a:pt x="27206" y="8361"/>
                  </a:cubicBezTo>
                  <a:cubicBezTo>
                    <a:pt x="16592" y="8361"/>
                    <a:pt x="9531" y="16419"/>
                    <a:pt x="9531" y="28766"/>
                  </a:cubicBezTo>
                  <a:cubicBezTo>
                    <a:pt x="9531" y="41112"/>
                    <a:pt x="16419" y="49170"/>
                    <a:pt x="27206" y="49170"/>
                  </a:cubicBezTo>
                  <a:cubicBezTo>
                    <a:pt x="37993" y="49170"/>
                    <a:pt x="44621" y="41112"/>
                    <a:pt x="44621" y="2876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7364B2F3-B82C-4F0D-1799-4A2BF65C029A}"/>
                </a:ext>
              </a:extLst>
            </p:cNvPr>
            <p:cNvSpPr/>
            <p:nvPr/>
          </p:nvSpPr>
          <p:spPr>
            <a:xfrm>
              <a:off x="2636409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DCB6CBA9-2C08-AE91-C9BD-D40F897A71E1}"/>
                </a:ext>
              </a:extLst>
            </p:cNvPr>
            <p:cNvSpPr/>
            <p:nvPr/>
          </p:nvSpPr>
          <p:spPr>
            <a:xfrm>
              <a:off x="2694244" y="867638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9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00786117-2D4C-7F60-91F9-EE398D0EAF62}"/>
                </a:ext>
              </a:extLst>
            </p:cNvPr>
            <p:cNvSpPr/>
            <p:nvPr/>
          </p:nvSpPr>
          <p:spPr>
            <a:xfrm>
              <a:off x="2757970" y="867638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16EA37DC-A97E-210F-52CD-89B9B4F6BA5A}"/>
                </a:ext>
              </a:extLst>
            </p:cNvPr>
            <p:cNvSpPr/>
            <p:nvPr/>
          </p:nvSpPr>
          <p:spPr>
            <a:xfrm>
              <a:off x="2824815" y="867638"/>
              <a:ext cx="78152" cy="56751"/>
            </a:xfrm>
            <a:custGeom>
              <a:avLst/>
              <a:gdLst>
                <a:gd name="connsiteX0" fmla="*/ 0 w 78152"/>
                <a:gd name="connsiteY0" fmla="*/ 910 h 56751"/>
                <a:gd name="connsiteX1" fmla="*/ 9618 w 78152"/>
                <a:gd name="connsiteY1" fmla="*/ 910 h 56751"/>
                <a:gd name="connsiteX2" fmla="*/ 9618 w 78152"/>
                <a:gd name="connsiteY2" fmla="*/ 9964 h 56751"/>
                <a:gd name="connsiteX3" fmla="*/ 25603 w 78152"/>
                <a:gd name="connsiteY3" fmla="*/ 0 h 56751"/>
                <a:gd name="connsiteX4" fmla="*/ 42022 w 78152"/>
                <a:gd name="connsiteY4" fmla="*/ 9964 h 56751"/>
                <a:gd name="connsiteX5" fmla="*/ 59004 w 78152"/>
                <a:gd name="connsiteY5" fmla="*/ 0 h 56751"/>
                <a:gd name="connsiteX6" fmla="*/ 78152 w 78152"/>
                <a:gd name="connsiteY6" fmla="*/ 22787 h 56751"/>
                <a:gd name="connsiteX7" fmla="*/ 78152 w 78152"/>
                <a:gd name="connsiteY7" fmla="*/ 56751 h 56751"/>
                <a:gd name="connsiteX8" fmla="*/ 68622 w 78152"/>
                <a:gd name="connsiteY8" fmla="*/ 56751 h 56751"/>
                <a:gd name="connsiteX9" fmla="*/ 68622 w 78152"/>
                <a:gd name="connsiteY9" fmla="*/ 25040 h 56751"/>
                <a:gd name="connsiteX10" fmla="*/ 56838 w 78152"/>
                <a:gd name="connsiteY10" fmla="*/ 8274 h 56751"/>
                <a:gd name="connsiteX11" fmla="*/ 43928 w 78152"/>
                <a:gd name="connsiteY11" fmla="*/ 26729 h 56751"/>
                <a:gd name="connsiteX12" fmla="*/ 43928 w 78152"/>
                <a:gd name="connsiteY12" fmla="*/ 56751 h 56751"/>
                <a:gd name="connsiteX13" fmla="*/ 34311 w 78152"/>
                <a:gd name="connsiteY13" fmla="*/ 56751 h 56751"/>
                <a:gd name="connsiteX14" fmla="*/ 34311 w 78152"/>
                <a:gd name="connsiteY14" fmla="*/ 24217 h 56751"/>
                <a:gd name="connsiteX15" fmla="*/ 22744 w 78152"/>
                <a:gd name="connsiteY15" fmla="*/ 8231 h 56751"/>
                <a:gd name="connsiteX16" fmla="*/ 9618 w 78152"/>
                <a:gd name="connsiteY16" fmla="*/ 26686 h 56751"/>
                <a:gd name="connsiteX17" fmla="*/ 9618 w 78152"/>
                <a:gd name="connsiteY17" fmla="*/ 56708 h 56751"/>
                <a:gd name="connsiteX18" fmla="*/ 0 w 78152"/>
                <a:gd name="connsiteY18" fmla="*/ 56708 h 56751"/>
                <a:gd name="connsiteX19" fmla="*/ 0 w 78152"/>
                <a:gd name="connsiteY19" fmla="*/ 866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152" h="56751">
                  <a:moveTo>
                    <a:pt x="0" y="910"/>
                  </a:moveTo>
                  <a:lnTo>
                    <a:pt x="9618" y="910"/>
                  </a:lnTo>
                  <a:lnTo>
                    <a:pt x="9618" y="9964"/>
                  </a:lnTo>
                  <a:cubicBezTo>
                    <a:pt x="12996" y="3076"/>
                    <a:pt x="18932" y="0"/>
                    <a:pt x="25603" y="0"/>
                  </a:cubicBezTo>
                  <a:cubicBezTo>
                    <a:pt x="33314" y="0"/>
                    <a:pt x="38946" y="3292"/>
                    <a:pt x="42022" y="9964"/>
                  </a:cubicBezTo>
                  <a:cubicBezTo>
                    <a:pt x="45661" y="3509"/>
                    <a:pt x="50990" y="0"/>
                    <a:pt x="59004" y="0"/>
                  </a:cubicBezTo>
                  <a:cubicBezTo>
                    <a:pt x="72824" y="0"/>
                    <a:pt x="78152" y="10441"/>
                    <a:pt x="78152" y="22787"/>
                  </a:cubicBezTo>
                  <a:lnTo>
                    <a:pt x="78152" y="56751"/>
                  </a:lnTo>
                  <a:lnTo>
                    <a:pt x="68622" y="56751"/>
                  </a:lnTo>
                  <a:lnTo>
                    <a:pt x="68622" y="25040"/>
                  </a:lnTo>
                  <a:cubicBezTo>
                    <a:pt x="68622" y="14599"/>
                    <a:pt x="65329" y="8274"/>
                    <a:pt x="56838" y="8274"/>
                  </a:cubicBezTo>
                  <a:cubicBezTo>
                    <a:pt x="48347" y="8274"/>
                    <a:pt x="43928" y="14513"/>
                    <a:pt x="43928" y="26729"/>
                  </a:cubicBezTo>
                  <a:lnTo>
                    <a:pt x="43928" y="56751"/>
                  </a:lnTo>
                  <a:lnTo>
                    <a:pt x="34311" y="56751"/>
                  </a:lnTo>
                  <a:lnTo>
                    <a:pt x="34311" y="24217"/>
                  </a:lnTo>
                  <a:cubicBezTo>
                    <a:pt x="34311" y="13473"/>
                    <a:pt x="30238" y="8231"/>
                    <a:pt x="22744" y="8231"/>
                  </a:cubicBezTo>
                  <a:cubicBezTo>
                    <a:pt x="14470" y="8231"/>
                    <a:pt x="9618" y="14556"/>
                    <a:pt x="9618" y="26686"/>
                  </a:cubicBezTo>
                  <a:lnTo>
                    <a:pt x="9618" y="56708"/>
                  </a:lnTo>
                  <a:lnTo>
                    <a:pt x="0" y="56708"/>
                  </a:lnTo>
                  <a:lnTo>
                    <a:pt x="0" y="86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11D6DB54-9D7A-C7AA-03ED-9616136A0F9D}"/>
                </a:ext>
              </a:extLst>
            </p:cNvPr>
            <p:cNvSpPr/>
            <p:nvPr/>
          </p:nvSpPr>
          <p:spPr>
            <a:xfrm>
              <a:off x="2920686" y="845458"/>
              <a:ext cx="11306" cy="78931"/>
            </a:xfrm>
            <a:custGeom>
              <a:avLst/>
              <a:gdLst>
                <a:gd name="connsiteX0" fmla="*/ 0 w 11306"/>
                <a:gd name="connsiteY0" fmla="*/ 0 h 78931"/>
                <a:gd name="connsiteX1" fmla="*/ 11307 w 11306"/>
                <a:gd name="connsiteY1" fmla="*/ 0 h 78931"/>
                <a:gd name="connsiteX2" fmla="*/ 11307 w 11306"/>
                <a:gd name="connsiteY2" fmla="*/ 13040 h 78931"/>
                <a:gd name="connsiteX3" fmla="*/ 0 w 11306"/>
                <a:gd name="connsiteY3" fmla="*/ 13040 h 78931"/>
                <a:gd name="connsiteX4" fmla="*/ 0 w 11306"/>
                <a:gd name="connsiteY4" fmla="*/ 0 h 78931"/>
                <a:gd name="connsiteX5" fmla="*/ 910 w 11306"/>
                <a:gd name="connsiteY5" fmla="*/ 23090 h 78931"/>
                <a:gd name="connsiteX6" fmla="*/ 10440 w 11306"/>
                <a:gd name="connsiteY6" fmla="*/ 23090 h 78931"/>
                <a:gd name="connsiteX7" fmla="*/ 10440 w 11306"/>
                <a:gd name="connsiteY7" fmla="*/ 78932 h 78931"/>
                <a:gd name="connsiteX8" fmla="*/ 910 w 11306"/>
                <a:gd name="connsiteY8" fmla="*/ 78932 h 78931"/>
                <a:gd name="connsiteX9" fmla="*/ 910 w 11306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6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0" y="23090"/>
                  </a:lnTo>
                  <a:lnTo>
                    <a:pt x="10440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11940E70-E5DC-3433-D296-42773067AFD3}"/>
                </a:ext>
              </a:extLst>
            </p:cNvPr>
            <p:cNvSpPr/>
            <p:nvPr/>
          </p:nvSpPr>
          <p:spPr>
            <a:xfrm>
              <a:off x="2945336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1BB48BCF-13FC-8977-A8EC-8EE0A5E53BC5}"/>
                </a:ext>
              </a:extLst>
            </p:cNvPr>
            <p:cNvSpPr/>
            <p:nvPr/>
          </p:nvSpPr>
          <p:spPr>
            <a:xfrm>
              <a:off x="3005899" y="845414"/>
              <a:ext cx="49516" cy="78975"/>
            </a:xfrm>
            <a:custGeom>
              <a:avLst/>
              <a:gdLst>
                <a:gd name="connsiteX0" fmla="*/ 0 w 49516"/>
                <a:gd name="connsiteY0" fmla="*/ 43 h 78975"/>
                <a:gd name="connsiteX1" fmla="*/ 9618 w 49516"/>
                <a:gd name="connsiteY1" fmla="*/ 43 h 78975"/>
                <a:gd name="connsiteX2" fmla="*/ 9618 w 49516"/>
                <a:gd name="connsiteY2" fmla="*/ 48520 h 78975"/>
                <a:gd name="connsiteX3" fmla="*/ 34224 w 49516"/>
                <a:gd name="connsiteY3" fmla="*/ 23134 h 78975"/>
                <a:gd name="connsiteX4" fmla="*/ 46571 w 49516"/>
                <a:gd name="connsiteY4" fmla="*/ 23134 h 78975"/>
                <a:gd name="connsiteX5" fmla="*/ 26513 w 49516"/>
                <a:gd name="connsiteY5" fmla="*/ 43755 h 78975"/>
                <a:gd name="connsiteX6" fmla="*/ 49517 w 49516"/>
                <a:gd name="connsiteY6" fmla="*/ 78975 h 78975"/>
                <a:gd name="connsiteX7" fmla="*/ 38080 w 49516"/>
                <a:gd name="connsiteY7" fmla="*/ 78975 h 78975"/>
                <a:gd name="connsiteX8" fmla="*/ 19495 w 49516"/>
                <a:gd name="connsiteY8" fmla="*/ 50210 h 78975"/>
                <a:gd name="connsiteX9" fmla="*/ 9661 w 49516"/>
                <a:gd name="connsiteY9" fmla="*/ 60737 h 78975"/>
                <a:gd name="connsiteX10" fmla="*/ 9661 w 49516"/>
                <a:gd name="connsiteY10" fmla="*/ 78975 h 78975"/>
                <a:gd name="connsiteX11" fmla="*/ 43 w 49516"/>
                <a:gd name="connsiteY11" fmla="*/ 78975 h 78975"/>
                <a:gd name="connsiteX12" fmla="*/ 43 w 49516"/>
                <a:gd name="connsiteY12" fmla="*/ 0 h 7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16" h="78975">
                  <a:moveTo>
                    <a:pt x="0" y="43"/>
                  </a:moveTo>
                  <a:lnTo>
                    <a:pt x="9618" y="43"/>
                  </a:lnTo>
                  <a:lnTo>
                    <a:pt x="9618" y="48520"/>
                  </a:lnTo>
                  <a:lnTo>
                    <a:pt x="34224" y="23134"/>
                  </a:lnTo>
                  <a:lnTo>
                    <a:pt x="46571" y="23134"/>
                  </a:lnTo>
                  <a:lnTo>
                    <a:pt x="26513" y="43755"/>
                  </a:lnTo>
                  <a:lnTo>
                    <a:pt x="49517" y="78975"/>
                  </a:lnTo>
                  <a:lnTo>
                    <a:pt x="38080" y="78975"/>
                  </a:lnTo>
                  <a:lnTo>
                    <a:pt x="19495" y="50210"/>
                  </a:lnTo>
                  <a:lnTo>
                    <a:pt x="9661" y="60737"/>
                  </a:lnTo>
                  <a:lnTo>
                    <a:pt x="9661" y="78975"/>
                  </a:lnTo>
                  <a:lnTo>
                    <a:pt x="43" y="789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1FC5C6CD-1506-025F-A620-D56E55601B54}"/>
                </a:ext>
              </a:extLst>
            </p:cNvPr>
            <p:cNvSpPr/>
            <p:nvPr/>
          </p:nvSpPr>
          <p:spPr>
            <a:xfrm>
              <a:off x="3063474" y="867638"/>
              <a:ext cx="50079" cy="57704"/>
            </a:xfrm>
            <a:custGeom>
              <a:avLst/>
              <a:gdLst>
                <a:gd name="connsiteX0" fmla="*/ 0 w 50079"/>
                <a:gd name="connsiteY0" fmla="*/ 29242 h 57704"/>
                <a:gd name="connsiteX1" fmla="*/ 25256 w 50079"/>
                <a:gd name="connsiteY1" fmla="*/ 0 h 57704"/>
                <a:gd name="connsiteX2" fmla="*/ 50080 w 50079"/>
                <a:gd name="connsiteY2" fmla="*/ 26729 h 57704"/>
                <a:gd name="connsiteX3" fmla="*/ 49733 w 50079"/>
                <a:gd name="connsiteY3" fmla="*/ 31711 h 57704"/>
                <a:gd name="connsiteX4" fmla="*/ 9531 w 50079"/>
                <a:gd name="connsiteY4" fmla="*/ 31711 h 57704"/>
                <a:gd name="connsiteX5" fmla="*/ 26296 w 50079"/>
                <a:gd name="connsiteY5" fmla="*/ 48953 h 57704"/>
                <a:gd name="connsiteX6" fmla="*/ 41589 w 50079"/>
                <a:gd name="connsiteY6" fmla="*/ 42282 h 57704"/>
                <a:gd name="connsiteX7" fmla="*/ 48260 w 50079"/>
                <a:gd name="connsiteY7" fmla="*/ 48174 h 57704"/>
                <a:gd name="connsiteX8" fmla="*/ 26166 w 50079"/>
                <a:gd name="connsiteY8" fmla="*/ 57704 h 57704"/>
                <a:gd name="connsiteX9" fmla="*/ 0 w 50079"/>
                <a:gd name="connsiteY9" fmla="*/ 29285 h 57704"/>
                <a:gd name="connsiteX10" fmla="*/ 40896 w 50079"/>
                <a:gd name="connsiteY10" fmla="*/ 24607 h 57704"/>
                <a:gd name="connsiteX11" fmla="*/ 40896 w 50079"/>
                <a:gd name="connsiteY11" fmla="*/ 23264 h 57704"/>
                <a:gd name="connsiteX12" fmla="*/ 25473 w 50079"/>
                <a:gd name="connsiteY12" fmla="*/ 8101 h 57704"/>
                <a:gd name="connsiteX13" fmla="*/ 9401 w 50079"/>
                <a:gd name="connsiteY13" fmla="*/ 24650 h 57704"/>
                <a:gd name="connsiteX14" fmla="*/ 40896 w 50079"/>
                <a:gd name="connsiteY14" fmla="*/ 24650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79" h="57704">
                  <a:moveTo>
                    <a:pt x="0" y="29242"/>
                  </a:moveTo>
                  <a:cubicBezTo>
                    <a:pt x="0" y="13733"/>
                    <a:pt x="8361" y="0"/>
                    <a:pt x="25256" y="0"/>
                  </a:cubicBezTo>
                  <a:cubicBezTo>
                    <a:pt x="42152" y="0"/>
                    <a:pt x="50080" y="13126"/>
                    <a:pt x="50080" y="26729"/>
                  </a:cubicBezTo>
                  <a:cubicBezTo>
                    <a:pt x="50080" y="27423"/>
                    <a:pt x="49950" y="30152"/>
                    <a:pt x="49733" y="31711"/>
                  </a:cubicBezTo>
                  <a:lnTo>
                    <a:pt x="9531" y="31711"/>
                  </a:lnTo>
                  <a:cubicBezTo>
                    <a:pt x="9964" y="42585"/>
                    <a:pt x="16116" y="48953"/>
                    <a:pt x="26296" y="48953"/>
                  </a:cubicBezTo>
                  <a:cubicBezTo>
                    <a:pt x="32751" y="48953"/>
                    <a:pt x="37256" y="46917"/>
                    <a:pt x="41589" y="42282"/>
                  </a:cubicBezTo>
                  <a:lnTo>
                    <a:pt x="48260" y="48174"/>
                  </a:lnTo>
                  <a:cubicBezTo>
                    <a:pt x="42022" y="54758"/>
                    <a:pt x="35350" y="57704"/>
                    <a:pt x="26166" y="57704"/>
                  </a:cubicBezTo>
                  <a:cubicBezTo>
                    <a:pt x="8621" y="57704"/>
                    <a:pt x="0" y="44795"/>
                    <a:pt x="0" y="29285"/>
                  </a:cubicBezTo>
                  <a:close/>
                  <a:moveTo>
                    <a:pt x="40896" y="24607"/>
                  </a:moveTo>
                  <a:lnTo>
                    <a:pt x="40896" y="23264"/>
                  </a:lnTo>
                  <a:cubicBezTo>
                    <a:pt x="40896" y="15899"/>
                    <a:pt x="35914" y="8101"/>
                    <a:pt x="25473" y="8101"/>
                  </a:cubicBezTo>
                  <a:cubicBezTo>
                    <a:pt x="15596" y="8101"/>
                    <a:pt x="10051" y="15596"/>
                    <a:pt x="9401" y="24650"/>
                  </a:cubicBezTo>
                  <a:lnTo>
                    <a:pt x="40896" y="2465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6592C6E9-3816-E4D9-7F8B-54497D21F5D7}"/>
                </a:ext>
              </a:extLst>
            </p:cNvPr>
            <p:cNvSpPr/>
            <p:nvPr/>
          </p:nvSpPr>
          <p:spPr>
            <a:xfrm>
              <a:off x="3125077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0EBFF5C4-3F9A-23C6-9B69-AE4DF8CAB097}"/>
                </a:ext>
              </a:extLst>
            </p:cNvPr>
            <p:cNvSpPr/>
            <p:nvPr/>
          </p:nvSpPr>
          <p:spPr>
            <a:xfrm>
              <a:off x="3185554" y="845414"/>
              <a:ext cx="49516" cy="78975"/>
            </a:xfrm>
            <a:custGeom>
              <a:avLst/>
              <a:gdLst>
                <a:gd name="connsiteX0" fmla="*/ 0 w 49516"/>
                <a:gd name="connsiteY0" fmla="*/ 43 h 78975"/>
                <a:gd name="connsiteX1" fmla="*/ 9617 w 49516"/>
                <a:gd name="connsiteY1" fmla="*/ 43 h 78975"/>
                <a:gd name="connsiteX2" fmla="*/ 9617 w 49516"/>
                <a:gd name="connsiteY2" fmla="*/ 48520 h 78975"/>
                <a:gd name="connsiteX3" fmla="*/ 34224 w 49516"/>
                <a:gd name="connsiteY3" fmla="*/ 23134 h 78975"/>
                <a:gd name="connsiteX4" fmla="*/ 46571 w 49516"/>
                <a:gd name="connsiteY4" fmla="*/ 23134 h 78975"/>
                <a:gd name="connsiteX5" fmla="*/ 26513 w 49516"/>
                <a:gd name="connsiteY5" fmla="*/ 43755 h 78975"/>
                <a:gd name="connsiteX6" fmla="*/ 49517 w 49516"/>
                <a:gd name="connsiteY6" fmla="*/ 78975 h 78975"/>
                <a:gd name="connsiteX7" fmla="*/ 38080 w 49516"/>
                <a:gd name="connsiteY7" fmla="*/ 78975 h 78975"/>
                <a:gd name="connsiteX8" fmla="*/ 19495 w 49516"/>
                <a:gd name="connsiteY8" fmla="*/ 50210 h 78975"/>
                <a:gd name="connsiteX9" fmla="*/ 9661 w 49516"/>
                <a:gd name="connsiteY9" fmla="*/ 60737 h 78975"/>
                <a:gd name="connsiteX10" fmla="*/ 9661 w 49516"/>
                <a:gd name="connsiteY10" fmla="*/ 78975 h 78975"/>
                <a:gd name="connsiteX11" fmla="*/ 43 w 49516"/>
                <a:gd name="connsiteY11" fmla="*/ 78975 h 78975"/>
                <a:gd name="connsiteX12" fmla="*/ 43 w 49516"/>
                <a:gd name="connsiteY12" fmla="*/ 0 h 7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16" h="78975">
                  <a:moveTo>
                    <a:pt x="0" y="43"/>
                  </a:moveTo>
                  <a:lnTo>
                    <a:pt x="9617" y="43"/>
                  </a:lnTo>
                  <a:lnTo>
                    <a:pt x="9617" y="48520"/>
                  </a:lnTo>
                  <a:lnTo>
                    <a:pt x="34224" y="23134"/>
                  </a:lnTo>
                  <a:lnTo>
                    <a:pt x="46571" y="23134"/>
                  </a:lnTo>
                  <a:lnTo>
                    <a:pt x="26513" y="43755"/>
                  </a:lnTo>
                  <a:lnTo>
                    <a:pt x="49517" y="78975"/>
                  </a:lnTo>
                  <a:lnTo>
                    <a:pt x="38080" y="78975"/>
                  </a:lnTo>
                  <a:lnTo>
                    <a:pt x="19495" y="50210"/>
                  </a:lnTo>
                  <a:lnTo>
                    <a:pt x="9661" y="60737"/>
                  </a:lnTo>
                  <a:lnTo>
                    <a:pt x="9661" y="78975"/>
                  </a:lnTo>
                  <a:lnTo>
                    <a:pt x="43" y="789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FDE3B43A-926A-EC7D-051B-880F4BF062FB}"/>
                </a:ext>
              </a:extLst>
            </p:cNvPr>
            <p:cNvSpPr/>
            <p:nvPr/>
          </p:nvSpPr>
          <p:spPr>
            <a:xfrm>
              <a:off x="3246811" y="868548"/>
              <a:ext cx="46267" cy="56751"/>
            </a:xfrm>
            <a:custGeom>
              <a:avLst/>
              <a:gdLst>
                <a:gd name="connsiteX0" fmla="*/ 0 w 46267"/>
                <a:gd name="connsiteY0" fmla="*/ 35350 h 56751"/>
                <a:gd name="connsiteX1" fmla="*/ 0 w 46267"/>
                <a:gd name="connsiteY1" fmla="*/ 0 h 56751"/>
                <a:gd name="connsiteX2" fmla="*/ 9531 w 46267"/>
                <a:gd name="connsiteY2" fmla="*/ 0 h 56751"/>
                <a:gd name="connsiteX3" fmla="*/ 9531 w 46267"/>
                <a:gd name="connsiteY3" fmla="*/ 31971 h 56751"/>
                <a:gd name="connsiteX4" fmla="*/ 22224 w 46267"/>
                <a:gd name="connsiteY4" fmla="*/ 48390 h 56751"/>
                <a:gd name="connsiteX5" fmla="*/ 36737 w 46267"/>
                <a:gd name="connsiteY5" fmla="*/ 27769 h 56751"/>
                <a:gd name="connsiteX6" fmla="*/ 36737 w 46267"/>
                <a:gd name="connsiteY6" fmla="*/ 0 h 56751"/>
                <a:gd name="connsiteX7" fmla="*/ 46267 w 46267"/>
                <a:gd name="connsiteY7" fmla="*/ 0 h 56751"/>
                <a:gd name="connsiteX8" fmla="*/ 46267 w 46267"/>
                <a:gd name="connsiteY8" fmla="*/ 55842 h 56751"/>
                <a:gd name="connsiteX9" fmla="*/ 36737 w 46267"/>
                <a:gd name="connsiteY9" fmla="*/ 55842 h 56751"/>
                <a:gd name="connsiteX10" fmla="*/ 36737 w 46267"/>
                <a:gd name="connsiteY10" fmla="*/ 48477 h 56751"/>
                <a:gd name="connsiteX11" fmla="*/ 19495 w 46267"/>
                <a:gd name="connsiteY11" fmla="*/ 56751 h 56751"/>
                <a:gd name="connsiteX12" fmla="*/ 0 w 46267"/>
                <a:gd name="connsiteY12" fmla="*/ 3535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67" h="56751">
                  <a:moveTo>
                    <a:pt x="0" y="35350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31971"/>
                  </a:lnTo>
                  <a:cubicBezTo>
                    <a:pt x="9531" y="43192"/>
                    <a:pt x="13820" y="48390"/>
                    <a:pt x="22224" y="48390"/>
                  </a:cubicBezTo>
                  <a:cubicBezTo>
                    <a:pt x="31495" y="48390"/>
                    <a:pt x="36737" y="42065"/>
                    <a:pt x="36737" y="27769"/>
                  </a:cubicBezTo>
                  <a:lnTo>
                    <a:pt x="36737" y="0"/>
                  </a:lnTo>
                  <a:lnTo>
                    <a:pt x="46267" y="0"/>
                  </a:lnTo>
                  <a:lnTo>
                    <a:pt x="46267" y="55842"/>
                  </a:lnTo>
                  <a:lnTo>
                    <a:pt x="36737" y="55842"/>
                  </a:lnTo>
                  <a:lnTo>
                    <a:pt x="36737" y="48477"/>
                  </a:lnTo>
                  <a:cubicBezTo>
                    <a:pt x="32881" y="53892"/>
                    <a:pt x="26773" y="56751"/>
                    <a:pt x="19495" y="56751"/>
                  </a:cubicBezTo>
                  <a:cubicBezTo>
                    <a:pt x="7364" y="56751"/>
                    <a:pt x="0" y="49387"/>
                    <a:pt x="0" y="3535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2ED66806-21DE-2EC9-3080-6C8061BF1505}"/>
                </a:ext>
              </a:extLst>
            </p:cNvPr>
            <p:cNvSpPr/>
            <p:nvPr/>
          </p:nvSpPr>
          <p:spPr>
            <a:xfrm>
              <a:off x="3307504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1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3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3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1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34789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E6C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780" y="1582614"/>
            <a:ext cx="10365915" cy="280440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72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780" y="4428000"/>
            <a:ext cx="8891465" cy="828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D42CC2F-1704-450B-ED4D-C362F706D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999" y="5838209"/>
            <a:ext cx="8891465" cy="45622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357188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AA9EAABE-971B-10D3-3730-68AAA465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6799" y="625817"/>
            <a:ext cx="3216932" cy="325042"/>
            <a:chOff x="616799" y="625817"/>
            <a:chExt cx="3216932" cy="325042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4E8B5AAC-0D09-B6F1-E09F-D6C6FD955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2541" y="632402"/>
              <a:ext cx="155741" cy="155741"/>
            </a:xfrm>
            <a:custGeom>
              <a:avLst/>
              <a:gdLst>
                <a:gd name="connsiteX0" fmla="*/ 155741 w 155741"/>
                <a:gd name="connsiteY0" fmla="*/ 155741 h 155741"/>
                <a:gd name="connsiteX1" fmla="*/ 98470 w 155741"/>
                <a:gd name="connsiteY1" fmla="*/ 155741 h 155741"/>
                <a:gd name="connsiteX2" fmla="*/ 0 w 155741"/>
                <a:gd name="connsiteY2" fmla="*/ 57271 h 155741"/>
                <a:gd name="connsiteX3" fmla="*/ 0 w 155741"/>
                <a:gd name="connsiteY3" fmla="*/ 0 h 155741"/>
                <a:gd name="connsiteX4" fmla="*/ 155741 w 155741"/>
                <a:gd name="connsiteY4" fmla="*/ 155741 h 15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41" h="155741">
                  <a:moveTo>
                    <a:pt x="155741" y="155741"/>
                  </a:moveTo>
                  <a:lnTo>
                    <a:pt x="98470" y="155741"/>
                  </a:lnTo>
                  <a:cubicBezTo>
                    <a:pt x="98470" y="101459"/>
                    <a:pt x="54282" y="57271"/>
                    <a:pt x="0" y="57271"/>
                  </a:cubicBezTo>
                  <a:lnTo>
                    <a:pt x="0" y="0"/>
                  </a:lnTo>
                  <a:cubicBezTo>
                    <a:pt x="85863" y="0"/>
                    <a:pt x="155741" y="69878"/>
                    <a:pt x="155741" y="155741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79D20AF4-4F3A-3F99-D1B1-F83D221AD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2454" y="741356"/>
              <a:ext cx="311482" cy="202485"/>
            </a:xfrm>
            <a:custGeom>
              <a:avLst/>
              <a:gdLst>
                <a:gd name="connsiteX0" fmla="*/ 311482 w 311482"/>
                <a:gd name="connsiteY0" fmla="*/ 202485 h 202485"/>
                <a:gd name="connsiteX1" fmla="*/ 254211 w 311482"/>
                <a:gd name="connsiteY1" fmla="*/ 202485 h 202485"/>
                <a:gd name="connsiteX2" fmla="*/ 254211 w 311482"/>
                <a:gd name="connsiteY2" fmla="*/ 155741 h 202485"/>
                <a:gd name="connsiteX3" fmla="*/ 155741 w 311482"/>
                <a:gd name="connsiteY3" fmla="*/ 57271 h 202485"/>
                <a:gd name="connsiteX4" fmla="*/ 57271 w 311482"/>
                <a:gd name="connsiteY4" fmla="*/ 155741 h 202485"/>
                <a:gd name="connsiteX5" fmla="*/ 57271 w 311482"/>
                <a:gd name="connsiteY5" fmla="*/ 182514 h 202485"/>
                <a:gd name="connsiteX6" fmla="*/ 0 w 311482"/>
                <a:gd name="connsiteY6" fmla="*/ 182514 h 202485"/>
                <a:gd name="connsiteX7" fmla="*/ 0 w 311482"/>
                <a:gd name="connsiteY7" fmla="*/ 155741 h 202485"/>
                <a:gd name="connsiteX8" fmla="*/ 155741 w 311482"/>
                <a:gd name="connsiteY8" fmla="*/ 0 h 202485"/>
                <a:gd name="connsiteX9" fmla="*/ 311482 w 311482"/>
                <a:gd name="connsiteY9" fmla="*/ 155741 h 202485"/>
                <a:gd name="connsiteX10" fmla="*/ 311482 w 311482"/>
                <a:gd name="connsiteY10" fmla="*/ 202485 h 20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482" h="202485">
                  <a:moveTo>
                    <a:pt x="311482" y="202485"/>
                  </a:moveTo>
                  <a:lnTo>
                    <a:pt x="254211" y="202485"/>
                  </a:lnTo>
                  <a:lnTo>
                    <a:pt x="254211" y="155741"/>
                  </a:lnTo>
                  <a:cubicBezTo>
                    <a:pt x="254211" y="101459"/>
                    <a:pt x="210023" y="57271"/>
                    <a:pt x="155741" y="57271"/>
                  </a:cubicBezTo>
                  <a:cubicBezTo>
                    <a:pt x="101459" y="57271"/>
                    <a:pt x="57271" y="101459"/>
                    <a:pt x="57271" y="155741"/>
                  </a:cubicBezTo>
                  <a:lnTo>
                    <a:pt x="57271" y="182514"/>
                  </a:lnTo>
                  <a:lnTo>
                    <a:pt x="0" y="182514"/>
                  </a:lnTo>
                  <a:lnTo>
                    <a:pt x="0" y="155741"/>
                  </a:lnTo>
                  <a:cubicBezTo>
                    <a:pt x="0" y="69878"/>
                    <a:pt x="69878" y="0"/>
                    <a:pt x="155741" y="0"/>
                  </a:cubicBezTo>
                  <a:cubicBezTo>
                    <a:pt x="241604" y="0"/>
                    <a:pt x="311482" y="69878"/>
                    <a:pt x="311482" y="155741"/>
                  </a:cubicBezTo>
                  <a:lnTo>
                    <a:pt x="311482" y="202485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1CD20568-DD00-03ED-BE9A-59E9AE44E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6799" y="632402"/>
              <a:ext cx="309272" cy="311482"/>
            </a:xfrm>
            <a:custGeom>
              <a:avLst/>
              <a:gdLst>
                <a:gd name="connsiteX0" fmla="*/ 309273 w 309272"/>
                <a:gd name="connsiteY0" fmla="*/ 311482 h 311482"/>
                <a:gd name="connsiteX1" fmla="*/ 155741 w 309272"/>
                <a:gd name="connsiteY1" fmla="*/ 311482 h 311482"/>
                <a:gd name="connsiteX2" fmla="*/ 0 w 309272"/>
                <a:gd name="connsiteY2" fmla="*/ 155741 h 311482"/>
                <a:gd name="connsiteX3" fmla="*/ 155741 w 309272"/>
                <a:gd name="connsiteY3" fmla="*/ 0 h 311482"/>
                <a:gd name="connsiteX4" fmla="*/ 262789 w 309272"/>
                <a:gd name="connsiteY4" fmla="*/ 42628 h 311482"/>
                <a:gd name="connsiteX5" fmla="*/ 223409 w 309272"/>
                <a:gd name="connsiteY5" fmla="*/ 84217 h 311482"/>
                <a:gd name="connsiteX6" fmla="*/ 155741 w 309272"/>
                <a:gd name="connsiteY6" fmla="*/ 57271 h 311482"/>
                <a:gd name="connsiteX7" fmla="*/ 57271 w 309272"/>
                <a:gd name="connsiteY7" fmla="*/ 155741 h 311482"/>
                <a:gd name="connsiteX8" fmla="*/ 155741 w 309272"/>
                <a:gd name="connsiteY8" fmla="*/ 254211 h 311482"/>
                <a:gd name="connsiteX9" fmla="*/ 309273 w 309272"/>
                <a:gd name="connsiteY9" fmla="*/ 254211 h 311482"/>
                <a:gd name="connsiteX10" fmla="*/ 309273 w 309272"/>
                <a:gd name="connsiteY10" fmla="*/ 311482 h 31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272" h="311482">
                  <a:moveTo>
                    <a:pt x="309273" y="311482"/>
                  </a:moveTo>
                  <a:lnTo>
                    <a:pt x="155741" y="311482"/>
                  </a:lnTo>
                  <a:cubicBezTo>
                    <a:pt x="69878" y="311482"/>
                    <a:pt x="0" y="241605"/>
                    <a:pt x="0" y="155741"/>
                  </a:cubicBezTo>
                  <a:cubicBezTo>
                    <a:pt x="0" y="69878"/>
                    <a:pt x="69878" y="0"/>
                    <a:pt x="155741" y="0"/>
                  </a:cubicBezTo>
                  <a:cubicBezTo>
                    <a:pt x="195727" y="0"/>
                    <a:pt x="233763" y="15119"/>
                    <a:pt x="262789" y="42628"/>
                  </a:cubicBezTo>
                  <a:lnTo>
                    <a:pt x="223409" y="84217"/>
                  </a:lnTo>
                  <a:cubicBezTo>
                    <a:pt x="205041" y="66845"/>
                    <a:pt x="181041" y="57271"/>
                    <a:pt x="155741" y="57271"/>
                  </a:cubicBezTo>
                  <a:cubicBezTo>
                    <a:pt x="101459" y="57271"/>
                    <a:pt x="57271" y="101459"/>
                    <a:pt x="57271" y="155741"/>
                  </a:cubicBezTo>
                  <a:cubicBezTo>
                    <a:pt x="57271" y="210023"/>
                    <a:pt x="101459" y="254211"/>
                    <a:pt x="155741" y="254211"/>
                  </a:cubicBezTo>
                  <a:lnTo>
                    <a:pt x="309273" y="254211"/>
                  </a:lnTo>
                  <a:lnTo>
                    <a:pt x="309273" y="311482"/>
                  </a:ln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42680D4-6C0B-572F-EAFB-FF6E33FC2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86435" y="625817"/>
              <a:ext cx="231467" cy="322745"/>
            </a:xfrm>
            <a:custGeom>
              <a:avLst/>
              <a:gdLst>
                <a:gd name="connsiteX0" fmla="*/ 0 w 231467"/>
                <a:gd name="connsiteY0" fmla="*/ 227005 h 322745"/>
                <a:gd name="connsiteX1" fmla="*/ 54802 w 231467"/>
                <a:gd name="connsiteY1" fmla="*/ 227005 h 322745"/>
                <a:gd name="connsiteX2" fmla="*/ 117921 w 231467"/>
                <a:gd name="connsiteY2" fmla="*/ 273489 h 322745"/>
                <a:gd name="connsiteX3" fmla="*/ 176059 w 231467"/>
                <a:gd name="connsiteY3" fmla="*/ 230861 h 322745"/>
                <a:gd name="connsiteX4" fmla="*/ 126239 w 231467"/>
                <a:gd name="connsiteY4" fmla="*/ 188232 h 322745"/>
                <a:gd name="connsiteX5" fmla="*/ 85257 w 231467"/>
                <a:gd name="connsiteY5" fmla="*/ 177705 h 322745"/>
                <a:gd name="connsiteX6" fmla="*/ 2209 w 231467"/>
                <a:gd name="connsiteY6" fmla="*/ 92448 h 322745"/>
                <a:gd name="connsiteX7" fmla="*/ 113503 w 231467"/>
                <a:gd name="connsiteY7" fmla="*/ 0 h 322745"/>
                <a:gd name="connsiteX8" fmla="*/ 220377 w 231467"/>
                <a:gd name="connsiteY8" fmla="*/ 94658 h 322745"/>
                <a:gd name="connsiteX9" fmla="*/ 165575 w 231467"/>
                <a:gd name="connsiteY9" fmla="*/ 94658 h 322745"/>
                <a:gd name="connsiteX10" fmla="*/ 112420 w 231467"/>
                <a:gd name="connsiteY10" fmla="*/ 49820 h 322745"/>
                <a:gd name="connsiteX11" fmla="*/ 58181 w 231467"/>
                <a:gd name="connsiteY11" fmla="*/ 90802 h 322745"/>
                <a:gd name="connsiteX12" fmla="*/ 100246 w 231467"/>
                <a:gd name="connsiteY12" fmla="*/ 127885 h 322745"/>
                <a:gd name="connsiteX13" fmla="*/ 140102 w 231467"/>
                <a:gd name="connsiteY13" fmla="*/ 137849 h 322745"/>
                <a:gd name="connsiteX14" fmla="*/ 231467 w 231467"/>
                <a:gd name="connsiteY14" fmla="*/ 228088 h 322745"/>
                <a:gd name="connsiteX15" fmla="*/ 116882 w 231467"/>
                <a:gd name="connsiteY15" fmla="*/ 322746 h 322745"/>
                <a:gd name="connsiteX16" fmla="*/ 43 w 231467"/>
                <a:gd name="connsiteY16" fmla="*/ 226962 h 32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1467" h="322745">
                  <a:moveTo>
                    <a:pt x="0" y="227005"/>
                  </a:moveTo>
                  <a:lnTo>
                    <a:pt x="54802" y="227005"/>
                  </a:lnTo>
                  <a:cubicBezTo>
                    <a:pt x="55928" y="251915"/>
                    <a:pt x="80838" y="273489"/>
                    <a:pt x="117921" y="273489"/>
                  </a:cubicBezTo>
                  <a:cubicBezTo>
                    <a:pt x="155005" y="273489"/>
                    <a:pt x="176059" y="254688"/>
                    <a:pt x="176059" y="230861"/>
                  </a:cubicBezTo>
                  <a:cubicBezTo>
                    <a:pt x="176059" y="208723"/>
                    <a:pt x="154485" y="195987"/>
                    <a:pt x="126239" y="188232"/>
                  </a:cubicBezTo>
                  <a:lnTo>
                    <a:pt x="85257" y="177705"/>
                  </a:lnTo>
                  <a:cubicBezTo>
                    <a:pt x="14946" y="159423"/>
                    <a:pt x="2209" y="119568"/>
                    <a:pt x="2209" y="92448"/>
                  </a:cubicBezTo>
                  <a:cubicBezTo>
                    <a:pt x="2209" y="37083"/>
                    <a:pt x="53156" y="0"/>
                    <a:pt x="113503" y="0"/>
                  </a:cubicBezTo>
                  <a:cubicBezTo>
                    <a:pt x="173850" y="0"/>
                    <a:pt x="220377" y="36000"/>
                    <a:pt x="220377" y="94658"/>
                  </a:cubicBezTo>
                  <a:lnTo>
                    <a:pt x="165575" y="94658"/>
                  </a:lnTo>
                  <a:cubicBezTo>
                    <a:pt x="165575" y="68621"/>
                    <a:pt x="144001" y="49820"/>
                    <a:pt x="112420" y="49820"/>
                  </a:cubicBezTo>
                  <a:cubicBezTo>
                    <a:pt x="83091" y="49820"/>
                    <a:pt x="58181" y="66412"/>
                    <a:pt x="58181" y="90802"/>
                  </a:cubicBezTo>
                  <a:cubicBezTo>
                    <a:pt x="58181" y="99683"/>
                    <a:pt x="61517" y="117921"/>
                    <a:pt x="100246" y="127885"/>
                  </a:cubicBezTo>
                  <a:lnTo>
                    <a:pt x="140102" y="137849"/>
                  </a:lnTo>
                  <a:cubicBezTo>
                    <a:pt x="192694" y="151149"/>
                    <a:pt x="231467" y="177705"/>
                    <a:pt x="231467" y="228088"/>
                  </a:cubicBezTo>
                  <a:cubicBezTo>
                    <a:pt x="231467" y="285663"/>
                    <a:pt x="182211" y="322746"/>
                    <a:pt x="116882" y="322746"/>
                  </a:cubicBezTo>
                  <a:cubicBezTo>
                    <a:pt x="47654" y="322746"/>
                    <a:pt x="43" y="280117"/>
                    <a:pt x="43" y="226962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6F5CB6-04A0-7090-317D-97142178B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9902" y="679016"/>
              <a:ext cx="271842" cy="271843"/>
            </a:xfrm>
            <a:custGeom>
              <a:avLst/>
              <a:gdLst>
                <a:gd name="connsiteX0" fmla="*/ 0 w 271842"/>
                <a:gd name="connsiteY0" fmla="*/ 135640 h 271843"/>
                <a:gd name="connsiteX1" fmla="*/ 135640 w 271842"/>
                <a:gd name="connsiteY1" fmla="*/ 0 h 271843"/>
                <a:gd name="connsiteX2" fmla="*/ 271843 w 271842"/>
                <a:gd name="connsiteY2" fmla="*/ 135640 h 271843"/>
                <a:gd name="connsiteX3" fmla="*/ 135640 w 271842"/>
                <a:gd name="connsiteY3" fmla="*/ 271843 h 271843"/>
                <a:gd name="connsiteX4" fmla="*/ 0 w 271842"/>
                <a:gd name="connsiteY4" fmla="*/ 135640 h 271843"/>
                <a:gd name="connsiteX5" fmla="*/ 217604 w 271842"/>
                <a:gd name="connsiteY5" fmla="*/ 135640 h 271843"/>
                <a:gd name="connsiteX6" fmla="*/ 135683 w 271842"/>
                <a:gd name="connsiteY6" fmla="*/ 50946 h 271843"/>
                <a:gd name="connsiteX7" fmla="*/ 54282 w 271842"/>
                <a:gd name="connsiteY7" fmla="*/ 135640 h 271843"/>
                <a:gd name="connsiteX8" fmla="*/ 135683 w 271842"/>
                <a:gd name="connsiteY8" fmla="*/ 220897 h 271843"/>
                <a:gd name="connsiteX9" fmla="*/ 217604 w 271842"/>
                <a:gd name="connsiteY9" fmla="*/ 135640 h 27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842" h="271843">
                  <a:moveTo>
                    <a:pt x="0" y="135640"/>
                  </a:moveTo>
                  <a:cubicBezTo>
                    <a:pt x="0" y="53675"/>
                    <a:pt x="61993" y="0"/>
                    <a:pt x="135640" y="0"/>
                  </a:cubicBezTo>
                  <a:cubicBezTo>
                    <a:pt x="209287" y="0"/>
                    <a:pt x="271843" y="53719"/>
                    <a:pt x="271843" y="135640"/>
                  </a:cubicBezTo>
                  <a:cubicBezTo>
                    <a:pt x="271843" y="217561"/>
                    <a:pt x="209287" y="271843"/>
                    <a:pt x="135640" y="271843"/>
                  </a:cubicBezTo>
                  <a:cubicBezTo>
                    <a:pt x="61993" y="271843"/>
                    <a:pt x="0" y="217604"/>
                    <a:pt x="0" y="135640"/>
                  </a:cubicBezTo>
                  <a:close/>
                  <a:moveTo>
                    <a:pt x="217604" y="135640"/>
                  </a:moveTo>
                  <a:cubicBezTo>
                    <a:pt x="217604" y="85820"/>
                    <a:pt x="179958" y="50946"/>
                    <a:pt x="135683" y="50946"/>
                  </a:cubicBezTo>
                  <a:cubicBezTo>
                    <a:pt x="91409" y="50946"/>
                    <a:pt x="54282" y="85820"/>
                    <a:pt x="54282" y="135640"/>
                  </a:cubicBezTo>
                  <a:cubicBezTo>
                    <a:pt x="54282" y="185460"/>
                    <a:pt x="91365" y="220897"/>
                    <a:pt x="135683" y="220897"/>
                  </a:cubicBezTo>
                  <a:cubicBezTo>
                    <a:pt x="180001" y="220897"/>
                    <a:pt x="217604" y="186023"/>
                    <a:pt x="217604" y="135640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9A06AA3F-F05E-3A57-C40D-6BC9A7070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15565" y="679016"/>
              <a:ext cx="240304" cy="271799"/>
            </a:xfrm>
            <a:custGeom>
              <a:avLst/>
              <a:gdLst>
                <a:gd name="connsiteX0" fmla="*/ 0 w 240304"/>
                <a:gd name="connsiteY0" fmla="*/ 135640 h 271799"/>
                <a:gd name="connsiteX1" fmla="*/ 139539 w 240304"/>
                <a:gd name="connsiteY1" fmla="*/ 0 h 271799"/>
                <a:gd name="connsiteX2" fmla="*/ 240305 w 240304"/>
                <a:gd name="connsiteY2" fmla="*/ 44318 h 271799"/>
                <a:gd name="connsiteX3" fmla="*/ 204305 w 240304"/>
                <a:gd name="connsiteY3" fmla="*/ 78066 h 271799"/>
                <a:gd name="connsiteX4" fmla="*/ 140622 w 240304"/>
                <a:gd name="connsiteY4" fmla="*/ 50946 h 271799"/>
                <a:gd name="connsiteX5" fmla="*/ 54239 w 240304"/>
                <a:gd name="connsiteY5" fmla="*/ 135640 h 271799"/>
                <a:gd name="connsiteX6" fmla="*/ 140622 w 240304"/>
                <a:gd name="connsiteY6" fmla="*/ 220897 h 271799"/>
                <a:gd name="connsiteX7" fmla="*/ 204305 w 240304"/>
                <a:gd name="connsiteY7" fmla="*/ 193778 h 271799"/>
                <a:gd name="connsiteX8" fmla="*/ 240305 w 240304"/>
                <a:gd name="connsiteY8" fmla="*/ 227525 h 271799"/>
                <a:gd name="connsiteX9" fmla="*/ 139539 w 240304"/>
                <a:gd name="connsiteY9" fmla="*/ 271800 h 271799"/>
                <a:gd name="connsiteX10" fmla="*/ 0 w 240304"/>
                <a:gd name="connsiteY10" fmla="*/ 135597 h 27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304" h="271799">
                  <a:moveTo>
                    <a:pt x="0" y="135640"/>
                  </a:moveTo>
                  <a:cubicBezTo>
                    <a:pt x="0" y="53675"/>
                    <a:pt x="64766" y="0"/>
                    <a:pt x="139539" y="0"/>
                  </a:cubicBezTo>
                  <a:cubicBezTo>
                    <a:pt x="181604" y="0"/>
                    <a:pt x="217604" y="17155"/>
                    <a:pt x="240305" y="44318"/>
                  </a:cubicBezTo>
                  <a:lnTo>
                    <a:pt x="204305" y="78066"/>
                  </a:lnTo>
                  <a:cubicBezTo>
                    <a:pt x="189359" y="61473"/>
                    <a:pt x="166658" y="50946"/>
                    <a:pt x="140622" y="50946"/>
                  </a:cubicBezTo>
                  <a:cubicBezTo>
                    <a:pt x="92448" y="50946"/>
                    <a:pt x="54239" y="86383"/>
                    <a:pt x="54239" y="135640"/>
                  </a:cubicBezTo>
                  <a:cubicBezTo>
                    <a:pt x="54239" y="184897"/>
                    <a:pt x="92448" y="220897"/>
                    <a:pt x="140622" y="220897"/>
                  </a:cubicBezTo>
                  <a:cubicBezTo>
                    <a:pt x="166658" y="220897"/>
                    <a:pt x="189359" y="210370"/>
                    <a:pt x="204305" y="193778"/>
                  </a:cubicBezTo>
                  <a:lnTo>
                    <a:pt x="240305" y="227525"/>
                  </a:lnTo>
                  <a:cubicBezTo>
                    <a:pt x="217604" y="254644"/>
                    <a:pt x="181604" y="271800"/>
                    <a:pt x="139539" y="271800"/>
                  </a:cubicBezTo>
                  <a:cubicBezTo>
                    <a:pt x="64809" y="271800"/>
                    <a:pt x="0" y="217561"/>
                    <a:pt x="0" y="135597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F8D16B66-E01B-7DE0-8ADC-3AD1ACC52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51148" y="679016"/>
              <a:ext cx="240304" cy="271799"/>
            </a:xfrm>
            <a:custGeom>
              <a:avLst/>
              <a:gdLst>
                <a:gd name="connsiteX0" fmla="*/ 0 w 240304"/>
                <a:gd name="connsiteY0" fmla="*/ 135640 h 271799"/>
                <a:gd name="connsiteX1" fmla="*/ 139539 w 240304"/>
                <a:gd name="connsiteY1" fmla="*/ 0 h 271799"/>
                <a:gd name="connsiteX2" fmla="*/ 240305 w 240304"/>
                <a:gd name="connsiteY2" fmla="*/ 44318 h 271799"/>
                <a:gd name="connsiteX3" fmla="*/ 204305 w 240304"/>
                <a:gd name="connsiteY3" fmla="*/ 78066 h 271799"/>
                <a:gd name="connsiteX4" fmla="*/ 140622 w 240304"/>
                <a:gd name="connsiteY4" fmla="*/ 50946 h 271799"/>
                <a:gd name="connsiteX5" fmla="*/ 54239 w 240304"/>
                <a:gd name="connsiteY5" fmla="*/ 135640 h 271799"/>
                <a:gd name="connsiteX6" fmla="*/ 140622 w 240304"/>
                <a:gd name="connsiteY6" fmla="*/ 220897 h 271799"/>
                <a:gd name="connsiteX7" fmla="*/ 204305 w 240304"/>
                <a:gd name="connsiteY7" fmla="*/ 193778 h 271799"/>
                <a:gd name="connsiteX8" fmla="*/ 240305 w 240304"/>
                <a:gd name="connsiteY8" fmla="*/ 227525 h 271799"/>
                <a:gd name="connsiteX9" fmla="*/ 139539 w 240304"/>
                <a:gd name="connsiteY9" fmla="*/ 271800 h 271799"/>
                <a:gd name="connsiteX10" fmla="*/ 0 w 240304"/>
                <a:gd name="connsiteY10" fmla="*/ 135597 h 27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304" h="271799">
                  <a:moveTo>
                    <a:pt x="0" y="135640"/>
                  </a:moveTo>
                  <a:cubicBezTo>
                    <a:pt x="0" y="53675"/>
                    <a:pt x="64766" y="0"/>
                    <a:pt x="139539" y="0"/>
                  </a:cubicBezTo>
                  <a:cubicBezTo>
                    <a:pt x="181604" y="0"/>
                    <a:pt x="217604" y="17155"/>
                    <a:pt x="240305" y="44318"/>
                  </a:cubicBezTo>
                  <a:lnTo>
                    <a:pt x="204305" y="78066"/>
                  </a:lnTo>
                  <a:cubicBezTo>
                    <a:pt x="189359" y="61473"/>
                    <a:pt x="166658" y="50946"/>
                    <a:pt x="140622" y="50946"/>
                  </a:cubicBezTo>
                  <a:cubicBezTo>
                    <a:pt x="92448" y="50946"/>
                    <a:pt x="54239" y="86383"/>
                    <a:pt x="54239" y="135640"/>
                  </a:cubicBezTo>
                  <a:cubicBezTo>
                    <a:pt x="54239" y="184897"/>
                    <a:pt x="92448" y="220897"/>
                    <a:pt x="140622" y="220897"/>
                  </a:cubicBezTo>
                  <a:cubicBezTo>
                    <a:pt x="166658" y="220897"/>
                    <a:pt x="189359" y="210370"/>
                    <a:pt x="204305" y="193778"/>
                  </a:cubicBezTo>
                  <a:lnTo>
                    <a:pt x="240305" y="227525"/>
                  </a:lnTo>
                  <a:cubicBezTo>
                    <a:pt x="217604" y="254644"/>
                    <a:pt x="181604" y="271800"/>
                    <a:pt x="139539" y="271800"/>
                  </a:cubicBezTo>
                  <a:cubicBezTo>
                    <a:pt x="64809" y="271800"/>
                    <a:pt x="0" y="217561"/>
                    <a:pt x="0" y="135597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94D7274B-024E-F657-213C-C11B71D2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86991" y="679016"/>
              <a:ext cx="271842" cy="271843"/>
            </a:xfrm>
            <a:custGeom>
              <a:avLst/>
              <a:gdLst>
                <a:gd name="connsiteX0" fmla="*/ 217604 w 271842"/>
                <a:gd name="connsiteY0" fmla="*/ 6628 h 271843"/>
                <a:gd name="connsiteX1" fmla="*/ 271843 w 271842"/>
                <a:gd name="connsiteY1" fmla="*/ 6628 h 271843"/>
                <a:gd name="connsiteX2" fmla="*/ 271843 w 271842"/>
                <a:gd name="connsiteY2" fmla="*/ 265171 h 271843"/>
                <a:gd name="connsiteX3" fmla="*/ 217604 w 271842"/>
                <a:gd name="connsiteY3" fmla="*/ 265171 h 271843"/>
                <a:gd name="connsiteX4" fmla="*/ 217604 w 271842"/>
                <a:gd name="connsiteY4" fmla="*/ 221460 h 271843"/>
                <a:gd name="connsiteX5" fmla="*/ 125676 w 271842"/>
                <a:gd name="connsiteY5" fmla="*/ 271843 h 271843"/>
                <a:gd name="connsiteX6" fmla="*/ 0 w 271842"/>
                <a:gd name="connsiteY6" fmla="*/ 135640 h 271843"/>
                <a:gd name="connsiteX7" fmla="*/ 127885 w 271842"/>
                <a:gd name="connsiteY7" fmla="*/ 0 h 271843"/>
                <a:gd name="connsiteX8" fmla="*/ 217561 w 271842"/>
                <a:gd name="connsiteY8" fmla="*/ 45401 h 271843"/>
                <a:gd name="connsiteX9" fmla="*/ 217561 w 271842"/>
                <a:gd name="connsiteY9" fmla="*/ 6628 h 271843"/>
                <a:gd name="connsiteX10" fmla="*/ 217041 w 271842"/>
                <a:gd name="connsiteY10" fmla="*/ 135640 h 271843"/>
                <a:gd name="connsiteX11" fmla="*/ 133994 w 271842"/>
                <a:gd name="connsiteY11" fmla="*/ 50946 h 271843"/>
                <a:gd name="connsiteX12" fmla="*/ 54802 w 271842"/>
                <a:gd name="connsiteY12" fmla="*/ 135640 h 271843"/>
                <a:gd name="connsiteX13" fmla="*/ 135077 w 271842"/>
                <a:gd name="connsiteY13" fmla="*/ 220897 h 271843"/>
                <a:gd name="connsiteX14" fmla="*/ 216998 w 271842"/>
                <a:gd name="connsiteY14" fmla="*/ 135640 h 27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1842" h="271843">
                  <a:moveTo>
                    <a:pt x="217604" y="6628"/>
                  </a:moveTo>
                  <a:lnTo>
                    <a:pt x="271843" y="6628"/>
                  </a:lnTo>
                  <a:lnTo>
                    <a:pt x="271843" y="265171"/>
                  </a:lnTo>
                  <a:lnTo>
                    <a:pt x="217604" y="265171"/>
                  </a:lnTo>
                  <a:lnTo>
                    <a:pt x="217604" y="221460"/>
                  </a:lnTo>
                  <a:cubicBezTo>
                    <a:pt x="201012" y="251352"/>
                    <a:pt x="165575" y="271843"/>
                    <a:pt x="125676" y="271843"/>
                  </a:cubicBezTo>
                  <a:cubicBezTo>
                    <a:pt x="58138" y="271843"/>
                    <a:pt x="0" y="215395"/>
                    <a:pt x="0" y="135640"/>
                  </a:cubicBezTo>
                  <a:cubicBezTo>
                    <a:pt x="0" y="55885"/>
                    <a:pt x="54802" y="0"/>
                    <a:pt x="127885" y="0"/>
                  </a:cubicBezTo>
                  <a:cubicBezTo>
                    <a:pt x="165532" y="0"/>
                    <a:pt x="200969" y="16072"/>
                    <a:pt x="217561" y="45401"/>
                  </a:cubicBezTo>
                  <a:lnTo>
                    <a:pt x="217561" y="6628"/>
                  </a:lnTo>
                  <a:close/>
                  <a:moveTo>
                    <a:pt x="217041" y="135640"/>
                  </a:moveTo>
                  <a:cubicBezTo>
                    <a:pt x="217041" y="85820"/>
                    <a:pt x="175539" y="50946"/>
                    <a:pt x="133994" y="50946"/>
                  </a:cubicBezTo>
                  <a:cubicBezTo>
                    <a:pt x="89719" y="50946"/>
                    <a:pt x="54802" y="89719"/>
                    <a:pt x="54802" y="135640"/>
                  </a:cubicBezTo>
                  <a:cubicBezTo>
                    <a:pt x="54802" y="181561"/>
                    <a:pt x="89676" y="220897"/>
                    <a:pt x="135077" y="220897"/>
                  </a:cubicBezTo>
                  <a:cubicBezTo>
                    <a:pt x="180478" y="220897"/>
                    <a:pt x="216998" y="184377"/>
                    <a:pt x="216998" y="135640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641065AB-B8B1-C075-1A48-E76EDCDCF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73549" y="704403"/>
              <a:ext cx="57877" cy="80318"/>
            </a:xfrm>
            <a:custGeom>
              <a:avLst/>
              <a:gdLst>
                <a:gd name="connsiteX0" fmla="*/ 0 w 57877"/>
                <a:gd name="connsiteY0" fmla="*/ 50426 h 80318"/>
                <a:gd name="connsiteX1" fmla="*/ 0 w 57877"/>
                <a:gd name="connsiteY1" fmla="*/ 0 h 80318"/>
                <a:gd name="connsiteX2" fmla="*/ 9964 w 57877"/>
                <a:gd name="connsiteY2" fmla="*/ 0 h 80318"/>
                <a:gd name="connsiteX3" fmla="*/ 9964 w 57877"/>
                <a:gd name="connsiteY3" fmla="*/ 49257 h 80318"/>
                <a:gd name="connsiteX4" fmla="*/ 28895 w 57877"/>
                <a:gd name="connsiteY4" fmla="*/ 71134 h 80318"/>
                <a:gd name="connsiteX5" fmla="*/ 48044 w 57877"/>
                <a:gd name="connsiteY5" fmla="*/ 49170 h 80318"/>
                <a:gd name="connsiteX6" fmla="*/ 48044 w 57877"/>
                <a:gd name="connsiteY6" fmla="*/ 0 h 80318"/>
                <a:gd name="connsiteX7" fmla="*/ 57878 w 57877"/>
                <a:gd name="connsiteY7" fmla="*/ 0 h 80318"/>
                <a:gd name="connsiteX8" fmla="*/ 57878 w 57877"/>
                <a:gd name="connsiteY8" fmla="*/ 49863 h 80318"/>
                <a:gd name="connsiteX9" fmla="*/ 28895 w 57877"/>
                <a:gd name="connsiteY9" fmla="*/ 80318 h 80318"/>
                <a:gd name="connsiteX10" fmla="*/ 0 w 57877"/>
                <a:gd name="connsiteY10" fmla="*/ 50426 h 8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877" h="80318">
                  <a:moveTo>
                    <a:pt x="0" y="50426"/>
                  </a:moveTo>
                  <a:lnTo>
                    <a:pt x="0" y="0"/>
                  </a:lnTo>
                  <a:lnTo>
                    <a:pt x="9964" y="0"/>
                  </a:lnTo>
                  <a:lnTo>
                    <a:pt x="9964" y="49257"/>
                  </a:lnTo>
                  <a:cubicBezTo>
                    <a:pt x="9964" y="63553"/>
                    <a:pt x="15163" y="71134"/>
                    <a:pt x="28895" y="71134"/>
                  </a:cubicBezTo>
                  <a:cubicBezTo>
                    <a:pt x="42629" y="71134"/>
                    <a:pt x="48044" y="63423"/>
                    <a:pt x="48044" y="49170"/>
                  </a:cubicBezTo>
                  <a:lnTo>
                    <a:pt x="48044" y="0"/>
                  </a:lnTo>
                  <a:lnTo>
                    <a:pt x="57878" y="0"/>
                  </a:lnTo>
                  <a:lnTo>
                    <a:pt x="57878" y="49863"/>
                  </a:lnTo>
                  <a:cubicBezTo>
                    <a:pt x="57878" y="69791"/>
                    <a:pt x="47784" y="80318"/>
                    <a:pt x="28895" y="80318"/>
                  </a:cubicBezTo>
                  <a:cubicBezTo>
                    <a:pt x="10007" y="80318"/>
                    <a:pt x="0" y="70008"/>
                    <a:pt x="0" y="50426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212D3EE1-29F3-FCA6-4604-D89DF31FF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50401" y="727493"/>
              <a:ext cx="46267" cy="56751"/>
            </a:xfrm>
            <a:custGeom>
              <a:avLst/>
              <a:gdLst>
                <a:gd name="connsiteX0" fmla="*/ 0 w 46267"/>
                <a:gd name="connsiteY0" fmla="*/ 35350 h 56751"/>
                <a:gd name="connsiteX1" fmla="*/ 0 w 46267"/>
                <a:gd name="connsiteY1" fmla="*/ 0 h 56751"/>
                <a:gd name="connsiteX2" fmla="*/ 9531 w 46267"/>
                <a:gd name="connsiteY2" fmla="*/ 0 h 56751"/>
                <a:gd name="connsiteX3" fmla="*/ 9531 w 46267"/>
                <a:gd name="connsiteY3" fmla="*/ 31971 h 56751"/>
                <a:gd name="connsiteX4" fmla="*/ 22224 w 46267"/>
                <a:gd name="connsiteY4" fmla="*/ 48390 h 56751"/>
                <a:gd name="connsiteX5" fmla="*/ 36737 w 46267"/>
                <a:gd name="connsiteY5" fmla="*/ 27769 h 56751"/>
                <a:gd name="connsiteX6" fmla="*/ 36737 w 46267"/>
                <a:gd name="connsiteY6" fmla="*/ 0 h 56751"/>
                <a:gd name="connsiteX7" fmla="*/ 46267 w 46267"/>
                <a:gd name="connsiteY7" fmla="*/ 0 h 56751"/>
                <a:gd name="connsiteX8" fmla="*/ 46267 w 46267"/>
                <a:gd name="connsiteY8" fmla="*/ 55842 h 56751"/>
                <a:gd name="connsiteX9" fmla="*/ 36737 w 46267"/>
                <a:gd name="connsiteY9" fmla="*/ 55842 h 56751"/>
                <a:gd name="connsiteX10" fmla="*/ 36737 w 46267"/>
                <a:gd name="connsiteY10" fmla="*/ 48477 h 56751"/>
                <a:gd name="connsiteX11" fmla="*/ 19495 w 46267"/>
                <a:gd name="connsiteY11" fmla="*/ 56751 h 56751"/>
                <a:gd name="connsiteX12" fmla="*/ 0 w 46267"/>
                <a:gd name="connsiteY12" fmla="*/ 3535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67" h="56751">
                  <a:moveTo>
                    <a:pt x="0" y="35350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31971"/>
                  </a:lnTo>
                  <a:cubicBezTo>
                    <a:pt x="9531" y="43192"/>
                    <a:pt x="13820" y="48390"/>
                    <a:pt x="22224" y="48390"/>
                  </a:cubicBezTo>
                  <a:cubicBezTo>
                    <a:pt x="31495" y="48390"/>
                    <a:pt x="36737" y="42065"/>
                    <a:pt x="36737" y="27769"/>
                  </a:cubicBezTo>
                  <a:lnTo>
                    <a:pt x="36737" y="0"/>
                  </a:lnTo>
                  <a:lnTo>
                    <a:pt x="46267" y="0"/>
                  </a:lnTo>
                  <a:lnTo>
                    <a:pt x="46267" y="55842"/>
                  </a:lnTo>
                  <a:lnTo>
                    <a:pt x="36737" y="55842"/>
                  </a:lnTo>
                  <a:lnTo>
                    <a:pt x="36737" y="48477"/>
                  </a:lnTo>
                  <a:cubicBezTo>
                    <a:pt x="32881" y="53892"/>
                    <a:pt x="26773" y="56751"/>
                    <a:pt x="19495" y="56751"/>
                  </a:cubicBezTo>
                  <a:cubicBezTo>
                    <a:pt x="7365" y="56751"/>
                    <a:pt x="0" y="49387"/>
                    <a:pt x="0" y="35350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13812471-0607-1C70-877E-20E6F0FAC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13174" y="704403"/>
              <a:ext cx="52765" cy="79885"/>
            </a:xfrm>
            <a:custGeom>
              <a:avLst/>
              <a:gdLst>
                <a:gd name="connsiteX0" fmla="*/ 0 w 52765"/>
                <a:gd name="connsiteY0" fmla="*/ 50990 h 79885"/>
                <a:gd name="connsiteX1" fmla="*/ 25387 w 52765"/>
                <a:gd name="connsiteY1" fmla="*/ 22224 h 79885"/>
                <a:gd name="connsiteX2" fmla="*/ 43278 w 52765"/>
                <a:gd name="connsiteY2" fmla="*/ 31841 h 79885"/>
                <a:gd name="connsiteX3" fmla="*/ 43278 w 52765"/>
                <a:gd name="connsiteY3" fmla="*/ 0 h 79885"/>
                <a:gd name="connsiteX4" fmla="*/ 52766 w 52765"/>
                <a:gd name="connsiteY4" fmla="*/ 0 h 79885"/>
                <a:gd name="connsiteX5" fmla="*/ 52766 w 52765"/>
                <a:gd name="connsiteY5" fmla="*/ 78975 h 79885"/>
                <a:gd name="connsiteX6" fmla="*/ 43278 w 52765"/>
                <a:gd name="connsiteY6" fmla="*/ 78975 h 79885"/>
                <a:gd name="connsiteX7" fmla="*/ 43278 w 52765"/>
                <a:gd name="connsiteY7" fmla="*/ 70268 h 79885"/>
                <a:gd name="connsiteX8" fmla="*/ 25387 w 52765"/>
                <a:gd name="connsiteY8" fmla="*/ 79885 h 79885"/>
                <a:gd name="connsiteX9" fmla="*/ 0 w 52765"/>
                <a:gd name="connsiteY9" fmla="*/ 50990 h 79885"/>
                <a:gd name="connsiteX10" fmla="*/ 44058 w 52765"/>
                <a:gd name="connsiteY10" fmla="*/ 50990 h 79885"/>
                <a:gd name="connsiteX11" fmla="*/ 26946 w 52765"/>
                <a:gd name="connsiteY11" fmla="*/ 30932 h 79885"/>
                <a:gd name="connsiteX12" fmla="*/ 9618 w 52765"/>
                <a:gd name="connsiteY12" fmla="*/ 50990 h 79885"/>
                <a:gd name="connsiteX13" fmla="*/ 26946 w 52765"/>
                <a:gd name="connsiteY13" fmla="*/ 71047 h 79885"/>
                <a:gd name="connsiteX14" fmla="*/ 44058 w 52765"/>
                <a:gd name="connsiteY14" fmla="*/ 50990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765" h="79885">
                  <a:moveTo>
                    <a:pt x="0" y="50990"/>
                  </a:moveTo>
                  <a:cubicBezTo>
                    <a:pt x="0" y="33444"/>
                    <a:pt x="11307" y="22224"/>
                    <a:pt x="25387" y="22224"/>
                  </a:cubicBezTo>
                  <a:cubicBezTo>
                    <a:pt x="33444" y="22224"/>
                    <a:pt x="39683" y="26210"/>
                    <a:pt x="43278" y="31841"/>
                  </a:cubicBezTo>
                  <a:lnTo>
                    <a:pt x="43278" y="0"/>
                  </a:lnTo>
                  <a:lnTo>
                    <a:pt x="52766" y="0"/>
                  </a:lnTo>
                  <a:lnTo>
                    <a:pt x="52766" y="78975"/>
                  </a:lnTo>
                  <a:lnTo>
                    <a:pt x="43278" y="78975"/>
                  </a:lnTo>
                  <a:lnTo>
                    <a:pt x="43278" y="70268"/>
                  </a:lnTo>
                  <a:cubicBezTo>
                    <a:pt x="39423" y="76159"/>
                    <a:pt x="33314" y="79885"/>
                    <a:pt x="25387" y="79885"/>
                  </a:cubicBezTo>
                  <a:cubicBezTo>
                    <a:pt x="10224" y="79885"/>
                    <a:pt x="0" y="67408"/>
                    <a:pt x="0" y="50990"/>
                  </a:cubicBezTo>
                  <a:close/>
                  <a:moveTo>
                    <a:pt x="44058" y="50990"/>
                  </a:moveTo>
                  <a:cubicBezTo>
                    <a:pt x="44058" y="39206"/>
                    <a:pt x="37040" y="30932"/>
                    <a:pt x="26946" y="30932"/>
                  </a:cubicBezTo>
                  <a:cubicBezTo>
                    <a:pt x="16852" y="30932"/>
                    <a:pt x="9618" y="39206"/>
                    <a:pt x="9618" y="50990"/>
                  </a:cubicBezTo>
                  <a:cubicBezTo>
                    <a:pt x="9618" y="62773"/>
                    <a:pt x="16766" y="71047"/>
                    <a:pt x="26946" y="71047"/>
                  </a:cubicBezTo>
                  <a:cubicBezTo>
                    <a:pt x="37127" y="71047"/>
                    <a:pt x="44058" y="62773"/>
                    <a:pt x="44058" y="50990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2" name="Vapaamuotoinen: Muoto 61">
              <a:extLst>
                <a:ext uri="{FF2B5EF4-FFF2-40B4-BE49-F238E27FC236}">
                  <a16:creationId xmlns:a16="http://schemas.microsoft.com/office/drawing/2014/main" id="{23E206AE-D9F1-F843-8A91-1BBE1E4BB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82576" y="726583"/>
              <a:ext cx="50079" cy="57704"/>
            </a:xfrm>
            <a:custGeom>
              <a:avLst/>
              <a:gdLst>
                <a:gd name="connsiteX0" fmla="*/ 0 w 50079"/>
                <a:gd name="connsiteY0" fmla="*/ 29242 h 57704"/>
                <a:gd name="connsiteX1" fmla="*/ 25257 w 50079"/>
                <a:gd name="connsiteY1" fmla="*/ 0 h 57704"/>
                <a:gd name="connsiteX2" fmla="*/ 50080 w 50079"/>
                <a:gd name="connsiteY2" fmla="*/ 26729 h 57704"/>
                <a:gd name="connsiteX3" fmla="*/ 49733 w 50079"/>
                <a:gd name="connsiteY3" fmla="*/ 31711 h 57704"/>
                <a:gd name="connsiteX4" fmla="*/ 9531 w 50079"/>
                <a:gd name="connsiteY4" fmla="*/ 31711 h 57704"/>
                <a:gd name="connsiteX5" fmla="*/ 26296 w 50079"/>
                <a:gd name="connsiteY5" fmla="*/ 48953 h 57704"/>
                <a:gd name="connsiteX6" fmla="*/ 41589 w 50079"/>
                <a:gd name="connsiteY6" fmla="*/ 42282 h 57704"/>
                <a:gd name="connsiteX7" fmla="*/ 48260 w 50079"/>
                <a:gd name="connsiteY7" fmla="*/ 48174 h 57704"/>
                <a:gd name="connsiteX8" fmla="*/ 26166 w 50079"/>
                <a:gd name="connsiteY8" fmla="*/ 57704 h 57704"/>
                <a:gd name="connsiteX9" fmla="*/ 0 w 50079"/>
                <a:gd name="connsiteY9" fmla="*/ 29285 h 57704"/>
                <a:gd name="connsiteX10" fmla="*/ 40896 w 50079"/>
                <a:gd name="connsiteY10" fmla="*/ 24607 h 57704"/>
                <a:gd name="connsiteX11" fmla="*/ 40896 w 50079"/>
                <a:gd name="connsiteY11" fmla="*/ 23264 h 57704"/>
                <a:gd name="connsiteX12" fmla="*/ 25473 w 50079"/>
                <a:gd name="connsiteY12" fmla="*/ 8101 h 57704"/>
                <a:gd name="connsiteX13" fmla="*/ 9401 w 50079"/>
                <a:gd name="connsiteY13" fmla="*/ 24650 h 57704"/>
                <a:gd name="connsiteX14" fmla="*/ 40896 w 50079"/>
                <a:gd name="connsiteY14" fmla="*/ 24650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79" h="57704">
                  <a:moveTo>
                    <a:pt x="0" y="29242"/>
                  </a:moveTo>
                  <a:cubicBezTo>
                    <a:pt x="0" y="13733"/>
                    <a:pt x="8361" y="0"/>
                    <a:pt x="25257" y="0"/>
                  </a:cubicBezTo>
                  <a:cubicBezTo>
                    <a:pt x="42152" y="0"/>
                    <a:pt x="50080" y="13126"/>
                    <a:pt x="50080" y="26729"/>
                  </a:cubicBezTo>
                  <a:cubicBezTo>
                    <a:pt x="50080" y="27423"/>
                    <a:pt x="49950" y="30152"/>
                    <a:pt x="49733" y="31711"/>
                  </a:cubicBezTo>
                  <a:lnTo>
                    <a:pt x="9531" y="31711"/>
                  </a:lnTo>
                  <a:cubicBezTo>
                    <a:pt x="9964" y="42585"/>
                    <a:pt x="16116" y="48953"/>
                    <a:pt x="26296" y="48953"/>
                  </a:cubicBezTo>
                  <a:cubicBezTo>
                    <a:pt x="32751" y="48953"/>
                    <a:pt x="37257" y="46917"/>
                    <a:pt x="41589" y="42282"/>
                  </a:cubicBezTo>
                  <a:lnTo>
                    <a:pt x="48260" y="48174"/>
                  </a:lnTo>
                  <a:cubicBezTo>
                    <a:pt x="42022" y="54758"/>
                    <a:pt x="35351" y="57704"/>
                    <a:pt x="26166" y="57704"/>
                  </a:cubicBezTo>
                  <a:cubicBezTo>
                    <a:pt x="8621" y="57704"/>
                    <a:pt x="0" y="44795"/>
                    <a:pt x="0" y="29285"/>
                  </a:cubicBezTo>
                  <a:close/>
                  <a:moveTo>
                    <a:pt x="40896" y="24607"/>
                  </a:moveTo>
                  <a:lnTo>
                    <a:pt x="40896" y="23264"/>
                  </a:lnTo>
                  <a:cubicBezTo>
                    <a:pt x="40896" y="15899"/>
                    <a:pt x="35914" y="8101"/>
                    <a:pt x="25473" y="8101"/>
                  </a:cubicBezTo>
                  <a:cubicBezTo>
                    <a:pt x="15596" y="8101"/>
                    <a:pt x="10051" y="15596"/>
                    <a:pt x="9401" y="24650"/>
                  </a:cubicBezTo>
                  <a:lnTo>
                    <a:pt x="40896" y="2465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CB5618DF-7C01-7E5C-F334-DA430E31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49118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30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30" y="0"/>
                  </a:cubicBezTo>
                  <a:cubicBezTo>
                    <a:pt x="38946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764E7A19-52AA-97D9-9902-663CFCB84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14230" y="726583"/>
              <a:ext cx="78152" cy="56751"/>
            </a:xfrm>
            <a:custGeom>
              <a:avLst/>
              <a:gdLst>
                <a:gd name="connsiteX0" fmla="*/ 0 w 78152"/>
                <a:gd name="connsiteY0" fmla="*/ 910 h 56751"/>
                <a:gd name="connsiteX1" fmla="*/ 9617 w 78152"/>
                <a:gd name="connsiteY1" fmla="*/ 910 h 56751"/>
                <a:gd name="connsiteX2" fmla="*/ 9617 w 78152"/>
                <a:gd name="connsiteY2" fmla="*/ 9964 h 56751"/>
                <a:gd name="connsiteX3" fmla="*/ 25603 w 78152"/>
                <a:gd name="connsiteY3" fmla="*/ 0 h 56751"/>
                <a:gd name="connsiteX4" fmla="*/ 42022 w 78152"/>
                <a:gd name="connsiteY4" fmla="*/ 9964 h 56751"/>
                <a:gd name="connsiteX5" fmla="*/ 59004 w 78152"/>
                <a:gd name="connsiteY5" fmla="*/ 0 h 56751"/>
                <a:gd name="connsiteX6" fmla="*/ 78152 w 78152"/>
                <a:gd name="connsiteY6" fmla="*/ 22787 h 56751"/>
                <a:gd name="connsiteX7" fmla="*/ 78152 w 78152"/>
                <a:gd name="connsiteY7" fmla="*/ 56751 h 56751"/>
                <a:gd name="connsiteX8" fmla="*/ 68621 w 78152"/>
                <a:gd name="connsiteY8" fmla="*/ 56751 h 56751"/>
                <a:gd name="connsiteX9" fmla="*/ 68621 w 78152"/>
                <a:gd name="connsiteY9" fmla="*/ 25040 h 56751"/>
                <a:gd name="connsiteX10" fmla="*/ 56838 w 78152"/>
                <a:gd name="connsiteY10" fmla="*/ 8274 h 56751"/>
                <a:gd name="connsiteX11" fmla="*/ 43928 w 78152"/>
                <a:gd name="connsiteY11" fmla="*/ 26729 h 56751"/>
                <a:gd name="connsiteX12" fmla="*/ 43928 w 78152"/>
                <a:gd name="connsiteY12" fmla="*/ 56751 h 56751"/>
                <a:gd name="connsiteX13" fmla="*/ 34311 w 78152"/>
                <a:gd name="connsiteY13" fmla="*/ 56751 h 56751"/>
                <a:gd name="connsiteX14" fmla="*/ 34311 w 78152"/>
                <a:gd name="connsiteY14" fmla="*/ 24217 h 56751"/>
                <a:gd name="connsiteX15" fmla="*/ 22744 w 78152"/>
                <a:gd name="connsiteY15" fmla="*/ 8231 h 56751"/>
                <a:gd name="connsiteX16" fmla="*/ 9617 w 78152"/>
                <a:gd name="connsiteY16" fmla="*/ 26686 h 56751"/>
                <a:gd name="connsiteX17" fmla="*/ 9617 w 78152"/>
                <a:gd name="connsiteY17" fmla="*/ 56708 h 56751"/>
                <a:gd name="connsiteX18" fmla="*/ 0 w 78152"/>
                <a:gd name="connsiteY18" fmla="*/ 56708 h 56751"/>
                <a:gd name="connsiteX19" fmla="*/ 0 w 78152"/>
                <a:gd name="connsiteY19" fmla="*/ 866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152" h="56751">
                  <a:moveTo>
                    <a:pt x="0" y="910"/>
                  </a:moveTo>
                  <a:lnTo>
                    <a:pt x="9617" y="910"/>
                  </a:lnTo>
                  <a:lnTo>
                    <a:pt x="9617" y="9964"/>
                  </a:lnTo>
                  <a:cubicBezTo>
                    <a:pt x="12996" y="3076"/>
                    <a:pt x="18932" y="0"/>
                    <a:pt x="25603" y="0"/>
                  </a:cubicBezTo>
                  <a:cubicBezTo>
                    <a:pt x="33314" y="0"/>
                    <a:pt x="38989" y="3292"/>
                    <a:pt x="42022" y="9964"/>
                  </a:cubicBezTo>
                  <a:cubicBezTo>
                    <a:pt x="45661" y="3509"/>
                    <a:pt x="50990" y="0"/>
                    <a:pt x="59004" y="0"/>
                  </a:cubicBezTo>
                  <a:cubicBezTo>
                    <a:pt x="72824" y="0"/>
                    <a:pt x="78152" y="10441"/>
                    <a:pt x="78152" y="22787"/>
                  </a:cubicBezTo>
                  <a:lnTo>
                    <a:pt x="78152" y="56751"/>
                  </a:lnTo>
                  <a:lnTo>
                    <a:pt x="68621" y="56751"/>
                  </a:lnTo>
                  <a:lnTo>
                    <a:pt x="68621" y="25040"/>
                  </a:lnTo>
                  <a:cubicBezTo>
                    <a:pt x="68621" y="14599"/>
                    <a:pt x="65329" y="8274"/>
                    <a:pt x="56838" y="8274"/>
                  </a:cubicBezTo>
                  <a:cubicBezTo>
                    <a:pt x="48347" y="8274"/>
                    <a:pt x="43928" y="14513"/>
                    <a:pt x="43928" y="26729"/>
                  </a:cubicBezTo>
                  <a:lnTo>
                    <a:pt x="43928" y="56751"/>
                  </a:lnTo>
                  <a:lnTo>
                    <a:pt x="34311" y="56751"/>
                  </a:lnTo>
                  <a:lnTo>
                    <a:pt x="34311" y="24217"/>
                  </a:lnTo>
                  <a:cubicBezTo>
                    <a:pt x="34311" y="13473"/>
                    <a:pt x="30238" y="8231"/>
                    <a:pt x="22744" y="8231"/>
                  </a:cubicBezTo>
                  <a:cubicBezTo>
                    <a:pt x="14469" y="8231"/>
                    <a:pt x="9617" y="14556"/>
                    <a:pt x="9617" y="26686"/>
                  </a:cubicBezTo>
                  <a:lnTo>
                    <a:pt x="9617" y="56708"/>
                  </a:lnTo>
                  <a:lnTo>
                    <a:pt x="0" y="56708"/>
                  </a:lnTo>
                  <a:lnTo>
                    <a:pt x="0" y="866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62410E88-84D7-66E1-786C-358A1D3E1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08238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2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A79879C9-9AF0-FFD6-A2EB-F2CB7739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71964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717B743A-F0BF-0BD9-8F62-C00E08621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38809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30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30" y="0"/>
                  </a:cubicBezTo>
                  <a:cubicBezTo>
                    <a:pt x="38946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51ED1CC1-962A-13AE-EE38-C725B9EBA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25496" y="726540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3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1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3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3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1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7B2D6D50-9D0C-7F18-A7F6-D85237E08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83027" y="726627"/>
              <a:ext cx="54281" cy="57661"/>
            </a:xfrm>
            <a:custGeom>
              <a:avLst/>
              <a:gdLst>
                <a:gd name="connsiteX0" fmla="*/ 0 w 54281"/>
                <a:gd name="connsiteY0" fmla="*/ 28766 h 57661"/>
                <a:gd name="connsiteX1" fmla="*/ 27206 w 54281"/>
                <a:gd name="connsiteY1" fmla="*/ 0 h 57661"/>
                <a:gd name="connsiteX2" fmla="*/ 54282 w 54281"/>
                <a:gd name="connsiteY2" fmla="*/ 28766 h 57661"/>
                <a:gd name="connsiteX3" fmla="*/ 27206 w 54281"/>
                <a:gd name="connsiteY3" fmla="*/ 57661 h 57661"/>
                <a:gd name="connsiteX4" fmla="*/ 0 w 54281"/>
                <a:gd name="connsiteY4" fmla="*/ 28766 h 57661"/>
                <a:gd name="connsiteX5" fmla="*/ 44621 w 54281"/>
                <a:gd name="connsiteY5" fmla="*/ 28766 h 57661"/>
                <a:gd name="connsiteX6" fmla="*/ 27206 w 54281"/>
                <a:gd name="connsiteY6" fmla="*/ 8361 h 57661"/>
                <a:gd name="connsiteX7" fmla="*/ 9531 w 54281"/>
                <a:gd name="connsiteY7" fmla="*/ 28766 h 57661"/>
                <a:gd name="connsiteX8" fmla="*/ 27206 w 54281"/>
                <a:gd name="connsiteY8" fmla="*/ 49170 h 57661"/>
                <a:gd name="connsiteX9" fmla="*/ 44621 w 54281"/>
                <a:gd name="connsiteY9" fmla="*/ 28766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81" h="57661">
                  <a:moveTo>
                    <a:pt x="0" y="28766"/>
                  </a:moveTo>
                  <a:cubicBezTo>
                    <a:pt x="0" y="12000"/>
                    <a:pt x="11220" y="0"/>
                    <a:pt x="27206" y="0"/>
                  </a:cubicBezTo>
                  <a:cubicBezTo>
                    <a:pt x="43192" y="0"/>
                    <a:pt x="54282" y="12000"/>
                    <a:pt x="54282" y="28766"/>
                  </a:cubicBezTo>
                  <a:cubicBezTo>
                    <a:pt x="54282" y="45531"/>
                    <a:pt x="42845" y="57661"/>
                    <a:pt x="27206" y="57661"/>
                  </a:cubicBezTo>
                  <a:cubicBezTo>
                    <a:pt x="11567" y="57661"/>
                    <a:pt x="0" y="45661"/>
                    <a:pt x="0" y="28766"/>
                  </a:cubicBezTo>
                  <a:close/>
                  <a:moveTo>
                    <a:pt x="44621" y="28766"/>
                  </a:moveTo>
                  <a:cubicBezTo>
                    <a:pt x="44621" y="16289"/>
                    <a:pt x="37820" y="8361"/>
                    <a:pt x="27206" y="8361"/>
                  </a:cubicBezTo>
                  <a:cubicBezTo>
                    <a:pt x="16592" y="8361"/>
                    <a:pt x="9531" y="16419"/>
                    <a:pt x="9531" y="28766"/>
                  </a:cubicBezTo>
                  <a:cubicBezTo>
                    <a:pt x="9531" y="41112"/>
                    <a:pt x="16419" y="49170"/>
                    <a:pt x="27206" y="49170"/>
                  </a:cubicBezTo>
                  <a:cubicBezTo>
                    <a:pt x="37993" y="49170"/>
                    <a:pt x="44621" y="41112"/>
                    <a:pt x="44621" y="28766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0" name="Vapaamuotoinen: Muoto 69">
              <a:extLst>
                <a:ext uri="{FF2B5EF4-FFF2-40B4-BE49-F238E27FC236}">
                  <a16:creationId xmlns:a16="http://schemas.microsoft.com/office/drawing/2014/main" id="{3566E78A-C060-E4F9-07CF-745309E93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48572" y="726540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3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6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5" y="33228"/>
                    <a:pt x="21011" y="31278"/>
                  </a:cubicBezTo>
                  <a:cubicBezTo>
                    <a:pt x="12433" y="29112"/>
                    <a:pt x="2989" y="26080"/>
                    <a:pt x="2989" y="15423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5" y="51943"/>
                    <a:pt x="86" y="4548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1" name="Vapaamuotoinen: Muoto 70">
              <a:extLst>
                <a:ext uri="{FF2B5EF4-FFF2-40B4-BE49-F238E27FC236}">
                  <a16:creationId xmlns:a16="http://schemas.microsoft.com/office/drawing/2014/main" id="{5FEDCC9F-9691-100B-D53D-41EF3DFC5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07966" y="704403"/>
              <a:ext cx="11307" cy="78931"/>
            </a:xfrm>
            <a:custGeom>
              <a:avLst/>
              <a:gdLst>
                <a:gd name="connsiteX0" fmla="*/ 0 w 11307"/>
                <a:gd name="connsiteY0" fmla="*/ 0 h 78931"/>
                <a:gd name="connsiteX1" fmla="*/ 11307 w 11307"/>
                <a:gd name="connsiteY1" fmla="*/ 0 h 78931"/>
                <a:gd name="connsiteX2" fmla="*/ 11307 w 11307"/>
                <a:gd name="connsiteY2" fmla="*/ 13040 h 78931"/>
                <a:gd name="connsiteX3" fmla="*/ 0 w 11307"/>
                <a:gd name="connsiteY3" fmla="*/ 13040 h 78931"/>
                <a:gd name="connsiteX4" fmla="*/ 0 w 11307"/>
                <a:gd name="connsiteY4" fmla="*/ 0 h 78931"/>
                <a:gd name="connsiteX5" fmla="*/ 910 w 11307"/>
                <a:gd name="connsiteY5" fmla="*/ 23090 h 78931"/>
                <a:gd name="connsiteX6" fmla="*/ 10441 w 11307"/>
                <a:gd name="connsiteY6" fmla="*/ 23090 h 78931"/>
                <a:gd name="connsiteX7" fmla="*/ 10441 w 11307"/>
                <a:gd name="connsiteY7" fmla="*/ 78932 h 78931"/>
                <a:gd name="connsiteX8" fmla="*/ 910 w 11307"/>
                <a:gd name="connsiteY8" fmla="*/ 78932 h 78931"/>
                <a:gd name="connsiteX9" fmla="*/ 910 w 11307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1" y="23090"/>
                  </a:lnTo>
                  <a:lnTo>
                    <a:pt x="10441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C47FB5C0-914A-46F5-3EFC-40FE92E15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34392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2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EB08605B-D5E2-09D8-87BD-CC36ADACA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98118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9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36024034-50A9-49EB-0993-925CAAEDB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64704" y="704403"/>
              <a:ext cx="19364" cy="79885"/>
            </a:xfrm>
            <a:custGeom>
              <a:avLst/>
              <a:gdLst>
                <a:gd name="connsiteX0" fmla="*/ 0 w 19364"/>
                <a:gd name="connsiteY0" fmla="*/ 66629 h 79885"/>
                <a:gd name="connsiteX1" fmla="*/ 0 w 19364"/>
                <a:gd name="connsiteY1" fmla="*/ 0 h 79885"/>
                <a:gd name="connsiteX2" fmla="*/ 9531 w 19364"/>
                <a:gd name="connsiteY2" fmla="*/ 0 h 79885"/>
                <a:gd name="connsiteX3" fmla="*/ 9531 w 19364"/>
                <a:gd name="connsiteY3" fmla="*/ 64809 h 79885"/>
                <a:gd name="connsiteX4" fmla="*/ 14513 w 19364"/>
                <a:gd name="connsiteY4" fmla="*/ 71047 h 79885"/>
                <a:gd name="connsiteX5" fmla="*/ 19365 w 19364"/>
                <a:gd name="connsiteY5" fmla="*/ 70138 h 79885"/>
                <a:gd name="connsiteX6" fmla="*/ 19365 w 19364"/>
                <a:gd name="connsiteY6" fmla="*/ 78282 h 79885"/>
                <a:gd name="connsiteX7" fmla="*/ 11437 w 19364"/>
                <a:gd name="connsiteY7" fmla="*/ 79885 h 79885"/>
                <a:gd name="connsiteX8" fmla="*/ 0 w 19364"/>
                <a:gd name="connsiteY8" fmla="*/ 66629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4" h="79885">
                  <a:moveTo>
                    <a:pt x="0" y="66629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64809"/>
                  </a:lnTo>
                  <a:cubicBezTo>
                    <a:pt x="9531" y="69228"/>
                    <a:pt x="11437" y="71047"/>
                    <a:pt x="14513" y="71047"/>
                  </a:cubicBezTo>
                  <a:cubicBezTo>
                    <a:pt x="15856" y="71047"/>
                    <a:pt x="17589" y="70701"/>
                    <a:pt x="19365" y="70138"/>
                  </a:cubicBezTo>
                  <a:lnTo>
                    <a:pt x="19365" y="78282"/>
                  </a:lnTo>
                  <a:cubicBezTo>
                    <a:pt x="16766" y="79322"/>
                    <a:pt x="13690" y="79885"/>
                    <a:pt x="11437" y="79885"/>
                  </a:cubicBezTo>
                  <a:cubicBezTo>
                    <a:pt x="4635" y="79885"/>
                    <a:pt x="0" y="75813"/>
                    <a:pt x="0" y="66629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BAA845CC-1114-0FEE-1ECF-8FEF5EA9B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96588" y="704403"/>
              <a:ext cx="11306" cy="78931"/>
            </a:xfrm>
            <a:custGeom>
              <a:avLst/>
              <a:gdLst>
                <a:gd name="connsiteX0" fmla="*/ 0 w 11306"/>
                <a:gd name="connsiteY0" fmla="*/ 0 h 78931"/>
                <a:gd name="connsiteX1" fmla="*/ 11307 w 11306"/>
                <a:gd name="connsiteY1" fmla="*/ 0 h 78931"/>
                <a:gd name="connsiteX2" fmla="*/ 11307 w 11306"/>
                <a:gd name="connsiteY2" fmla="*/ 13040 h 78931"/>
                <a:gd name="connsiteX3" fmla="*/ 0 w 11306"/>
                <a:gd name="connsiteY3" fmla="*/ 13040 h 78931"/>
                <a:gd name="connsiteX4" fmla="*/ 0 w 11306"/>
                <a:gd name="connsiteY4" fmla="*/ 0 h 78931"/>
                <a:gd name="connsiteX5" fmla="*/ 910 w 11306"/>
                <a:gd name="connsiteY5" fmla="*/ 23090 h 78931"/>
                <a:gd name="connsiteX6" fmla="*/ 10440 w 11306"/>
                <a:gd name="connsiteY6" fmla="*/ 23090 h 78931"/>
                <a:gd name="connsiteX7" fmla="*/ 10440 w 11306"/>
                <a:gd name="connsiteY7" fmla="*/ 78932 h 78931"/>
                <a:gd name="connsiteX8" fmla="*/ 910 w 11306"/>
                <a:gd name="connsiteY8" fmla="*/ 78932 h 78931"/>
                <a:gd name="connsiteX9" fmla="*/ 910 w 11306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6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0" y="23090"/>
                  </a:lnTo>
                  <a:lnTo>
                    <a:pt x="10440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ABE473DE-B4B4-1E32-0B2D-CD83E6AB1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23015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954F4A70-211B-C44D-CF80-C172DB54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89643" y="704403"/>
              <a:ext cx="19364" cy="79885"/>
            </a:xfrm>
            <a:custGeom>
              <a:avLst/>
              <a:gdLst>
                <a:gd name="connsiteX0" fmla="*/ 0 w 19364"/>
                <a:gd name="connsiteY0" fmla="*/ 66629 h 79885"/>
                <a:gd name="connsiteX1" fmla="*/ 0 w 19364"/>
                <a:gd name="connsiteY1" fmla="*/ 0 h 79885"/>
                <a:gd name="connsiteX2" fmla="*/ 9531 w 19364"/>
                <a:gd name="connsiteY2" fmla="*/ 0 h 79885"/>
                <a:gd name="connsiteX3" fmla="*/ 9531 w 19364"/>
                <a:gd name="connsiteY3" fmla="*/ 64809 h 79885"/>
                <a:gd name="connsiteX4" fmla="*/ 14513 w 19364"/>
                <a:gd name="connsiteY4" fmla="*/ 71047 h 79885"/>
                <a:gd name="connsiteX5" fmla="*/ 19365 w 19364"/>
                <a:gd name="connsiteY5" fmla="*/ 70138 h 79885"/>
                <a:gd name="connsiteX6" fmla="*/ 19365 w 19364"/>
                <a:gd name="connsiteY6" fmla="*/ 78282 h 79885"/>
                <a:gd name="connsiteX7" fmla="*/ 11437 w 19364"/>
                <a:gd name="connsiteY7" fmla="*/ 79885 h 79885"/>
                <a:gd name="connsiteX8" fmla="*/ 0 w 19364"/>
                <a:gd name="connsiteY8" fmla="*/ 66629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4" h="79885">
                  <a:moveTo>
                    <a:pt x="0" y="66629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64809"/>
                  </a:lnTo>
                  <a:cubicBezTo>
                    <a:pt x="9531" y="69228"/>
                    <a:pt x="11437" y="71047"/>
                    <a:pt x="14513" y="71047"/>
                  </a:cubicBezTo>
                  <a:cubicBezTo>
                    <a:pt x="15856" y="71047"/>
                    <a:pt x="17589" y="70701"/>
                    <a:pt x="19365" y="70138"/>
                  </a:cubicBezTo>
                  <a:lnTo>
                    <a:pt x="19365" y="78282"/>
                  </a:lnTo>
                  <a:cubicBezTo>
                    <a:pt x="16765" y="79322"/>
                    <a:pt x="13690" y="79885"/>
                    <a:pt x="11437" y="79885"/>
                  </a:cubicBezTo>
                  <a:cubicBezTo>
                    <a:pt x="4635" y="79885"/>
                    <a:pt x="0" y="75813"/>
                    <a:pt x="0" y="66629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646F0292-277B-53FA-23CC-AF2EAF714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20531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C6EE9F99-591D-9E8E-82AE-568272DA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87377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29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29" y="0"/>
                  </a:cubicBezTo>
                  <a:cubicBezTo>
                    <a:pt x="38989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A4FA6ECB-C817-B9CE-21AD-22E87CDD9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70950" y="867682"/>
              <a:ext cx="54281" cy="57661"/>
            </a:xfrm>
            <a:custGeom>
              <a:avLst/>
              <a:gdLst>
                <a:gd name="connsiteX0" fmla="*/ 0 w 54281"/>
                <a:gd name="connsiteY0" fmla="*/ 28766 h 57661"/>
                <a:gd name="connsiteX1" fmla="*/ 27206 w 54281"/>
                <a:gd name="connsiteY1" fmla="*/ 0 h 57661"/>
                <a:gd name="connsiteX2" fmla="*/ 54282 w 54281"/>
                <a:gd name="connsiteY2" fmla="*/ 28766 h 57661"/>
                <a:gd name="connsiteX3" fmla="*/ 27206 w 54281"/>
                <a:gd name="connsiteY3" fmla="*/ 57661 h 57661"/>
                <a:gd name="connsiteX4" fmla="*/ 0 w 54281"/>
                <a:gd name="connsiteY4" fmla="*/ 28766 h 57661"/>
                <a:gd name="connsiteX5" fmla="*/ 44621 w 54281"/>
                <a:gd name="connsiteY5" fmla="*/ 28766 h 57661"/>
                <a:gd name="connsiteX6" fmla="*/ 27206 w 54281"/>
                <a:gd name="connsiteY6" fmla="*/ 8361 h 57661"/>
                <a:gd name="connsiteX7" fmla="*/ 9531 w 54281"/>
                <a:gd name="connsiteY7" fmla="*/ 28766 h 57661"/>
                <a:gd name="connsiteX8" fmla="*/ 27206 w 54281"/>
                <a:gd name="connsiteY8" fmla="*/ 49170 h 57661"/>
                <a:gd name="connsiteX9" fmla="*/ 44621 w 54281"/>
                <a:gd name="connsiteY9" fmla="*/ 28766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81" h="57661">
                  <a:moveTo>
                    <a:pt x="0" y="28766"/>
                  </a:moveTo>
                  <a:cubicBezTo>
                    <a:pt x="0" y="12000"/>
                    <a:pt x="11220" y="0"/>
                    <a:pt x="27206" y="0"/>
                  </a:cubicBezTo>
                  <a:cubicBezTo>
                    <a:pt x="43192" y="0"/>
                    <a:pt x="54282" y="12000"/>
                    <a:pt x="54282" y="28766"/>
                  </a:cubicBezTo>
                  <a:cubicBezTo>
                    <a:pt x="54282" y="45531"/>
                    <a:pt x="42845" y="57661"/>
                    <a:pt x="27206" y="57661"/>
                  </a:cubicBezTo>
                  <a:cubicBezTo>
                    <a:pt x="11567" y="57661"/>
                    <a:pt x="0" y="45661"/>
                    <a:pt x="0" y="28766"/>
                  </a:cubicBezTo>
                  <a:close/>
                  <a:moveTo>
                    <a:pt x="44621" y="28766"/>
                  </a:moveTo>
                  <a:cubicBezTo>
                    <a:pt x="44621" y="16289"/>
                    <a:pt x="37820" y="8361"/>
                    <a:pt x="27206" y="8361"/>
                  </a:cubicBezTo>
                  <a:cubicBezTo>
                    <a:pt x="16592" y="8361"/>
                    <a:pt x="9531" y="16419"/>
                    <a:pt x="9531" y="28766"/>
                  </a:cubicBezTo>
                  <a:cubicBezTo>
                    <a:pt x="9531" y="41112"/>
                    <a:pt x="16419" y="49170"/>
                    <a:pt x="27206" y="49170"/>
                  </a:cubicBezTo>
                  <a:cubicBezTo>
                    <a:pt x="37993" y="49170"/>
                    <a:pt x="44621" y="41112"/>
                    <a:pt x="44621" y="28766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7CBAA777-BD01-A795-63B0-7FF30B00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36409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AA4A4DFC-159E-63FB-244C-C58526C81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94243" y="867638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9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A207B9D8-2AD4-6678-9C1F-3C3D1922B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57969" y="867638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A18FC888-9BF4-9AC3-812C-19D923795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24814" y="867638"/>
              <a:ext cx="78152" cy="56751"/>
            </a:xfrm>
            <a:custGeom>
              <a:avLst/>
              <a:gdLst>
                <a:gd name="connsiteX0" fmla="*/ 0 w 78152"/>
                <a:gd name="connsiteY0" fmla="*/ 910 h 56751"/>
                <a:gd name="connsiteX1" fmla="*/ 9618 w 78152"/>
                <a:gd name="connsiteY1" fmla="*/ 910 h 56751"/>
                <a:gd name="connsiteX2" fmla="*/ 9618 w 78152"/>
                <a:gd name="connsiteY2" fmla="*/ 9964 h 56751"/>
                <a:gd name="connsiteX3" fmla="*/ 25603 w 78152"/>
                <a:gd name="connsiteY3" fmla="*/ 0 h 56751"/>
                <a:gd name="connsiteX4" fmla="*/ 42022 w 78152"/>
                <a:gd name="connsiteY4" fmla="*/ 9964 h 56751"/>
                <a:gd name="connsiteX5" fmla="*/ 59004 w 78152"/>
                <a:gd name="connsiteY5" fmla="*/ 0 h 56751"/>
                <a:gd name="connsiteX6" fmla="*/ 78152 w 78152"/>
                <a:gd name="connsiteY6" fmla="*/ 22787 h 56751"/>
                <a:gd name="connsiteX7" fmla="*/ 78152 w 78152"/>
                <a:gd name="connsiteY7" fmla="*/ 56751 h 56751"/>
                <a:gd name="connsiteX8" fmla="*/ 68622 w 78152"/>
                <a:gd name="connsiteY8" fmla="*/ 56751 h 56751"/>
                <a:gd name="connsiteX9" fmla="*/ 68622 w 78152"/>
                <a:gd name="connsiteY9" fmla="*/ 25040 h 56751"/>
                <a:gd name="connsiteX10" fmla="*/ 56838 w 78152"/>
                <a:gd name="connsiteY10" fmla="*/ 8274 h 56751"/>
                <a:gd name="connsiteX11" fmla="*/ 43928 w 78152"/>
                <a:gd name="connsiteY11" fmla="*/ 26729 h 56751"/>
                <a:gd name="connsiteX12" fmla="*/ 43928 w 78152"/>
                <a:gd name="connsiteY12" fmla="*/ 56751 h 56751"/>
                <a:gd name="connsiteX13" fmla="*/ 34311 w 78152"/>
                <a:gd name="connsiteY13" fmla="*/ 56751 h 56751"/>
                <a:gd name="connsiteX14" fmla="*/ 34311 w 78152"/>
                <a:gd name="connsiteY14" fmla="*/ 24217 h 56751"/>
                <a:gd name="connsiteX15" fmla="*/ 22744 w 78152"/>
                <a:gd name="connsiteY15" fmla="*/ 8231 h 56751"/>
                <a:gd name="connsiteX16" fmla="*/ 9618 w 78152"/>
                <a:gd name="connsiteY16" fmla="*/ 26686 h 56751"/>
                <a:gd name="connsiteX17" fmla="*/ 9618 w 78152"/>
                <a:gd name="connsiteY17" fmla="*/ 56708 h 56751"/>
                <a:gd name="connsiteX18" fmla="*/ 0 w 78152"/>
                <a:gd name="connsiteY18" fmla="*/ 56708 h 56751"/>
                <a:gd name="connsiteX19" fmla="*/ 0 w 78152"/>
                <a:gd name="connsiteY19" fmla="*/ 866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152" h="56751">
                  <a:moveTo>
                    <a:pt x="0" y="910"/>
                  </a:moveTo>
                  <a:lnTo>
                    <a:pt x="9618" y="910"/>
                  </a:lnTo>
                  <a:lnTo>
                    <a:pt x="9618" y="9964"/>
                  </a:lnTo>
                  <a:cubicBezTo>
                    <a:pt x="12996" y="3076"/>
                    <a:pt x="18932" y="0"/>
                    <a:pt x="25603" y="0"/>
                  </a:cubicBezTo>
                  <a:cubicBezTo>
                    <a:pt x="33314" y="0"/>
                    <a:pt x="38946" y="3292"/>
                    <a:pt x="42022" y="9964"/>
                  </a:cubicBezTo>
                  <a:cubicBezTo>
                    <a:pt x="45661" y="3509"/>
                    <a:pt x="50990" y="0"/>
                    <a:pt x="59004" y="0"/>
                  </a:cubicBezTo>
                  <a:cubicBezTo>
                    <a:pt x="72824" y="0"/>
                    <a:pt x="78152" y="10441"/>
                    <a:pt x="78152" y="22787"/>
                  </a:cubicBezTo>
                  <a:lnTo>
                    <a:pt x="78152" y="56751"/>
                  </a:lnTo>
                  <a:lnTo>
                    <a:pt x="68622" y="56751"/>
                  </a:lnTo>
                  <a:lnTo>
                    <a:pt x="68622" y="25040"/>
                  </a:lnTo>
                  <a:cubicBezTo>
                    <a:pt x="68622" y="14599"/>
                    <a:pt x="65329" y="8274"/>
                    <a:pt x="56838" y="8274"/>
                  </a:cubicBezTo>
                  <a:cubicBezTo>
                    <a:pt x="48347" y="8274"/>
                    <a:pt x="43928" y="14513"/>
                    <a:pt x="43928" y="26729"/>
                  </a:cubicBezTo>
                  <a:lnTo>
                    <a:pt x="43928" y="56751"/>
                  </a:lnTo>
                  <a:lnTo>
                    <a:pt x="34311" y="56751"/>
                  </a:lnTo>
                  <a:lnTo>
                    <a:pt x="34311" y="24217"/>
                  </a:lnTo>
                  <a:cubicBezTo>
                    <a:pt x="34311" y="13473"/>
                    <a:pt x="30238" y="8231"/>
                    <a:pt x="22744" y="8231"/>
                  </a:cubicBezTo>
                  <a:cubicBezTo>
                    <a:pt x="14470" y="8231"/>
                    <a:pt x="9618" y="14556"/>
                    <a:pt x="9618" y="26686"/>
                  </a:cubicBezTo>
                  <a:lnTo>
                    <a:pt x="9618" y="56708"/>
                  </a:lnTo>
                  <a:lnTo>
                    <a:pt x="0" y="56708"/>
                  </a:lnTo>
                  <a:lnTo>
                    <a:pt x="0" y="866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251407A6-A8E1-C43B-AC5C-29CC7D53A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20685" y="845458"/>
              <a:ext cx="11306" cy="78931"/>
            </a:xfrm>
            <a:custGeom>
              <a:avLst/>
              <a:gdLst>
                <a:gd name="connsiteX0" fmla="*/ 0 w 11306"/>
                <a:gd name="connsiteY0" fmla="*/ 0 h 78931"/>
                <a:gd name="connsiteX1" fmla="*/ 11307 w 11306"/>
                <a:gd name="connsiteY1" fmla="*/ 0 h 78931"/>
                <a:gd name="connsiteX2" fmla="*/ 11307 w 11306"/>
                <a:gd name="connsiteY2" fmla="*/ 13040 h 78931"/>
                <a:gd name="connsiteX3" fmla="*/ 0 w 11306"/>
                <a:gd name="connsiteY3" fmla="*/ 13040 h 78931"/>
                <a:gd name="connsiteX4" fmla="*/ 0 w 11306"/>
                <a:gd name="connsiteY4" fmla="*/ 0 h 78931"/>
                <a:gd name="connsiteX5" fmla="*/ 910 w 11306"/>
                <a:gd name="connsiteY5" fmla="*/ 23090 h 78931"/>
                <a:gd name="connsiteX6" fmla="*/ 10440 w 11306"/>
                <a:gd name="connsiteY6" fmla="*/ 23090 h 78931"/>
                <a:gd name="connsiteX7" fmla="*/ 10440 w 11306"/>
                <a:gd name="connsiteY7" fmla="*/ 78932 h 78931"/>
                <a:gd name="connsiteX8" fmla="*/ 910 w 11306"/>
                <a:gd name="connsiteY8" fmla="*/ 78932 h 78931"/>
                <a:gd name="connsiteX9" fmla="*/ 910 w 11306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6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0" y="23090"/>
                  </a:lnTo>
                  <a:lnTo>
                    <a:pt x="10440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FF813015-5106-2B1B-389E-5E6DF5B0F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45335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01E21926-6822-6CE2-DD92-2B6507931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05898" y="845414"/>
              <a:ext cx="49516" cy="78975"/>
            </a:xfrm>
            <a:custGeom>
              <a:avLst/>
              <a:gdLst>
                <a:gd name="connsiteX0" fmla="*/ 0 w 49516"/>
                <a:gd name="connsiteY0" fmla="*/ 43 h 78975"/>
                <a:gd name="connsiteX1" fmla="*/ 9618 w 49516"/>
                <a:gd name="connsiteY1" fmla="*/ 43 h 78975"/>
                <a:gd name="connsiteX2" fmla="*/ 9618 w 49516"/>
                <a:gd name="connsiteY2" fmla="*/ 48520 h 78975"/>
                <a:gd name="connsiteX3" fmla="*/ 34224 w 49516"/>
                <a:gd name="connsiteY3" fmla="*/ 23134 h 78975"/>
                <a:gd name="connsiteX4" fmla="*/ 46571 w 49516"/>
                <a:gd name="connsiteY4" fmla="*/ 23134 h 78975"/>
                <a:gd name="connsiteX5" fmla="*/ 26513 w 49516"/>
                <a:gd name="connsiteY5" fmla="*/ 43755 h 78975"/>
                <a:gd name="connsiteX6" fmla="*/ 49517 w 49516"/>
                <a:gd name="connsiteY6" fmla="*/ 78975 h 78975"/>
                <a:gd name="connsiteX7" fmla="*/ 38080 w 49516"/>
                <a:gd name="connsiteY7" fmla="*/ 78975 h 78975"/>
                <a:gd name="connsiteX8" fmla="*/ 19495 w 49516"/>
                <a:gd name="connsiteY8" fmla="*/ 50210 h 78975"/>
                <a:gd name="connsiteX9" fmla="*/ 9661 w 49516"/>
                <a:gd name="connsiteY9" fmla="*/ 60737 h 78975"/>
                <a:gd name="connsiteX10" fmla="*/ 9661 w 49516"/>
                <a:gd name="connsiteY10" fmla="*/ 78975 h 78975"/>
                <a:gd name="connsiteX11" fmla="*/ 43 w 49516"/>
                <a:gd name="connsiteY11" fmla="*/ 78975 h 78975"/>
                <a:gd name="connsiteX12" fmla="*/ 43 w 49516"/>
                <a:gd name="connsiteY12" fmla="*/ 0 h 7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16" h="78975">
                  <a:moveTo>
                    <a:pt x="0" y="43"/>
                  </a:moveTo>
                  <a:lnTo>
                    <a:pt x="9618" y="43"/>
                  </a:lnTo>
                  <a:lnTo>
                    <a:pt x="9618" y="48520"/>
                  </a:lnTo>
                  <a:lnTo>
                    <a:pt x="34224" y="23134"/>
                  </a:lnTo>
                  <a:lnTo>
                    <a:pt x="46571" y="23134"/>
                  </a:lnTo>
                  <a:lnTo>
                    <a:pt x="26513" y="43755"/>
                  </a:lnTo>
                  <a:lnTo>
                    <a:pt x="49517" y="78975"/>
                  </a:lnTo>
                  <a:lnTo>
                    <a:pt x="38080" y="78975"/>
                  </a:lnTo>
                  <a:lnTo>
                    <a:pt x="19495" y="50210"/>
                  </a:lnTo>
                  <a:lnTo>
                    <a:pt x="9661" y="60737"/>
                  </a:lnTo>
                  <a:lnTo>
                    <a:pt x="9661" y="78975"/>
                  </a:lnTo>
                  <a:lnTo>
                    <a:pt x="43" y="789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BBE75A34-203A-ECDF-8FFD-7BF876626D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63473" y="867638"/>
              <a:ext cx="50079" cy="57704"/>
            </a:xfrm>
            <a:custGeom>
              <a:avLst/>
              <a:gdLst>
                <a:gd name="connsiteX0" fmla="*/ 0 w 50079"/>
                <a:gd name="connsiteY0" fmla="*/ 29242 h 57704"/>
                <a:gd name="connsiteX1" fmla="*/ 25256 w 50079"/>
                <a:gd name="connsiteY1" fmla="*/ 0 h 57704"/>
                <a:gd name="connsiteX2" fmla="*/ 50080 w 50079"/>
                <a:gd name="connsiteY2" fmla="*/ 26729 h 57704"/>
                <a:gd name="connsiteX3" fmla="*/ 49733 w 50079"/>
                <a:gd name="connsiteY3" fmla="*/ 31711 h 57704"/>
                <a:gd name="connsiteX4" fmla="*/ 9531 w 50079"/>
                <a:gd name="connsiteY4" fmla="*/ 31711 h 57704"/>
                <a:gd name="connsiteX5" fmla="*/ 26296 w 50079"/>
                <a:gd name="connsiteY5" fmla="*/ 48953 h 57704"/>
                <a:gd name="connsiteX6" fmla="*/ 41589 w 50079"/>
                <a:gd name="connsiteY6" fmla="*/ 42282 h 57704"/>
                <a:gd name="connsiteX7" fmla="*/ 48260 w 50079"/>
                <a:gd name="connsiteY7" fmla="*/ 48174 h 57704"/>
                <a:gd name="connsiteX8" fmla="*/ 26166 w 50079"/>
                <a:gd name="connsiteY8" fmla="*/ 57704 h 57704"/>
                <a:gd name="connsiteX9" fmla="*/ 0 w 50079"/>
                <a:gd name="connsiteY9" fmla="*/ 29285 h 57704"/>
                <a:gd name="connsiteX10" fmla="*/ 40896 w 50079"/>
                <a:gd name="connsiteY10" fmla="*/ 24607 h 57704"/>
                <a:gd name="connsiteX11" fmla="*/ 40896 w 50079"/>
                <a:gd name="connsiteY11" fmla="*/ 23264 h 57704"/>
                <a:gd name="connsiteX12" fmla="*/ 25473 w 50079"/>
                <a:gd name="connsiteY12" fmla="*/ 8101 h 57704"/>
                <a:gd name="connsiteX13" fmla="*/ 9401 w 50079"/>
                <a:gd name="connsiteY13" fmla="*/ 24650 h 57704"/>
                <a:gd name="connsiteX14" fmla="*/ 40896 w 50079"/>
                <a:gd name="connsiteY14" fmla="*/ 24650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79" h="57704">
                  <a:moveTo>
                    <a:pt x="0" y="29242"/>
                  </a:moveTo>
                  <a:cubicBezTo>
                    <a:pt x="0" y="13733"/>
                    <a:pt x="8361" y="0"/>
                    <a:pt x="25256" y="0"/>
                  </a:cubicBezTo>
                  <a:cubicBezTo>
                    <a:pt x="42152" y="0"/>
                    <a:pt x="50080" y="13126"/>
                    <a:pt x="50080" y="26729"/>
                  </a:cubicBezTo>
                  <a:cubicBezTo>
                    <a:pt x="50080" y="27423"/>
                    <a:pt x="49950" y="30152"/>
                    <a:pt x="49733" y="31711"/>
                  </a:cubicBezTo>
                  <a:lnTo>
                    <a:pt x="9531" y="31711"/>
                  </a:lnTo>
                  <a:cubicBezTo>
                    <a:pt x="9964" y="42585"/>
                    <a:pt x="16116" y="48953"/>
                    <a:pt x="26296" y="48953"/>
                  </a:cubicBezTo>
                  <a:cubicBezTo>
                    <a:pt x="32751" y="48953"/>
                    <a:pt x="37256" y="46917"/>
                    <a:pt x="41589" y="42282"/>
                  </a:cubicBezTo>
                  <a:lnTo>
                    <a:pt x="48260" y="48174"/>
                  </a:lnTo>
                  <a:cubicBezTo>
                    <a:pt x="42022" y="54758"/>
                    <a:pt x="35350" y="57704"/>
                    <a:pt x="26166" y="57704"/>
                  </a:cubicBezTo>
                  <a:cubicBezTo>
                    <a:pt x="8621" y="57704"/>
                    <a:pt x="0" y="44795"/>
                    <a:pt x="0" y="29285"/>
                  </a:cubicBezTo>
                  <a:close/>
                  <a:moveTo>
                    <a:pt x="40896" y="24607"/>
                  </a:moveTo>
                  <a:lnTo>
                    <a:pt x="40896" y="23264"/>
                  </a:lnTo>
                  <a:cubicBezTo>
                    <a:pt x="40896" y="15899"/>
                    <a:pt x="35914" y="8101"/>
                    <a:pt x="25473" y="8101"/>
                  </a:cubicBezTo>
                  <a:cubicBezTo>
                    <a:pt x="15596" y="8101"/>
                    <a:pt x="10051" y="15596"/>
                    <a:pt x="9401" y="24650"/>
                  </a:cubicBezTo>
                  <a:lnTo>
                    <a:pt x="40896" y="2465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ADFF2998-229E-E50F-F153-847952A64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25076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AF1E82FF-C8DD-66B7-B06E-D4A695C86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5553" y="845414"/>
              <a:ext cx="49516" cy="78975"/>
            </a:xfrm>
            <a:custGeom>
              <a:avLst/>
              <a:gdLst>
                <a:gd name="connsiteX0" fmla="*/ 0 w 49516"/>
                <a:gd name="connsiteY0" fmla="*/ 43 h 78975"/>
                <a:gd name="connsiteX1" fmla="*/ 9617 w 49516"/>
                <a:gd name="connsiteY1" fmla="*/ 43 h 78975"/>
                <a:gd name="connsiteX2" fmla="*/ 9617 w 49516"/>
                <a:gd name="connsiteY2" fmla="*/ 48520 h 78975"/>
                <a:gd name="connsiteX3" fmla="*/ 34224 w 49516"/>
                <a:gd name="connsiteY3" fmla="*/ 23134 h 78975"/>
                <a:gd name="connsiteX4" fmla="*/ 46571 w 49516"/>
                <a:gd name="connsiteY4" fmla="*/ 23134 h 78975"/>
                <a:gd name="connsiteX5" fmla="*/ 26513 w 49516"/>
                <a:gd name="connsiteY5" fmla="*/ 43755 h 78975"/>
                <a:gd name="connsiteX6" fmla="*/ 49517 w 49516"/>
                <a:gd name="connsiteY6" fmla="*/ 78975 h 78975"/>
                <a:gd name="connsiteX7" fmla="*/ 38080 w 49516"/>
                <a:gd name="connsiteY7" fmla="*/ 78975 h 78975"/>
                <a:gd name="connsiteX8" fmla="*/ 19495 w 49516"/>
                <a:gd name="connsiteY8" fmla="*/ 50210 h 78975"/>
                <a:gd name="connsiteX9" fmla="*/ 9661 w 49516"/>
                <a:gd name="connsiteY9" fmla="*/ 60737 h 78975"/>
                <a:gd name="connsiteX10" fmla="*/ 9661 w 49516"/>
                <a:gd name="connsiteY10" fmla="*/ 78975 h 78975"/>
                <a:gd name="connsiteX11" fmla="*/ 43 w 49516"/>
                <a:gd name="connsiteY11" fmla="*/ 78975 h 78975"/>
                <a:gd name="connsiteX12" fmla="*/ 43 w 49516"/>
                <a:gd name="connsiteY12" fmla="*/ 0 h 7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16" h="78975">
                  <a:moveTo>
                    <a:pt x="0" y="43"/>
                  </a:moveTo>
                  <a:lnTo>
                    <a:pt x="9617" y="43"/>
                  </a:lnTo>
                  <a:lnTo>
                    <a:pt x="9617" y="48520"/>
                  </a:lnTo>
                  <a:lnTo>
                    <a:pt x="34224" y="23134"/>
                  </a:lnTo>
                  <a:lnTo>
                    <a:pt x="46571" y="23134"/>
                  </a:lnTo>
                  <a:lnTo>
                    <a:pt x="26513" y="43755"/>
                  </a:lnTo>
                  <a:lnTo>
                    <a:pt x="49517" y="78975"/>
                  </a:lnTo>
                  <a:lnTo>
                    <a:pt x="38080" y="78975"/>
                  </a:lnTo>
                  <a:lnTo>
                    <a:pt x="19495" y="50210"/>
                  </a:lnTo>
                  <a:lnTo>
                    <a:pt x="9661" y="60737"/>
                  </a:lnTo>
                  <a:lnTo>
                    <a:pt x="9661" y="78975"/>
                  </a:lnTo>
                  <a:lnTo>
                    <a:pt x="43" y="789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3334F234-6758-99CC-71D8-0272DA285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46810" y="868548"/>
              <a:ext cx="46267" cy="56751"/>
            </a:xfrm>
            <a:custGeom>
              <a:avLst/>
              <a:gdLst>
                <a:gd name="connsiteX0" fmla="*/ 0 w 46267"/>
                <a:gd name="connsiteY0" fmla="*/ 35350 h 56751"/>
                <a:gd name="connsiteX1" fmla="*/ 0 w 46267"/>
                <a:gd name="connsiteY1" fmla="*/ 0 h 56751"/>
                <a:gd name="connsiteX2" fmla="*/ 9531 w 46267"/>
                <a:gd name="connsiteY2" fmla="*/ 0 h 56751"/>
                <a:gd name="connsiteX3" fmla="*/ 9531 w 46267"/>
                <a:gd name="connsiteY3" fmla="*/ 31971 h 56751"/>
                <a:gd name="connsiteX4" fmla="*/ 22224 w 46267"/>
                <a:gd name="connsiteY4" fmla="*/ 48390 h 56751"/>
                <a:gd name="connsiteX5" fmla="*/ 36737 w 46267"/>
                <a:gd name="connsiteY5" fmla="*/ 27769 h 56751"/>
                <a:gd name="connsiteX6" fmla="*/ 36737 w 46267"/>
                <a:gd name="connsiteY6" fmla="*/ 0 h 56751"/>
                <a:gd name="connsiteX7" fmla="*/ 46267 w 46267"/>
                <a:gd name="connsiteY7" fmla="*/ 0 h 56751"/>
                <a:gd name="connsiteX8" fmla="*/ 46267 w 46267"/>
                <a:gd name="connsiteY8" fmla="*/ 55842 h 56751"/>
                <a:gd name="connsiteX9" fmla="*/ 36737 w 46267"/>
                <a:gd name="connsiteY9" fmla="*/ 55842 h 56751"/>
                <a:gd name="connsiteX10" fmla="*/ 36737 w 46267"/>
                <a:gd name="connsiteY10" fmla="*/ 48477 h 56751"/>
                <a:gd name="connsiteX11" fmla="*/ 19495 w 46267"/>
                <a:gd name="connsiteY11" fmla="*/ 56751 h 56751"/>
                <a:gd name="connsiteX12" fmla="*/ 0 w 46267"/>
                <a:gd name="connsiteY12" fmla="*/ 3535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67" h="56751">
                  <a:moveTo>
                    <a:pt x="0" y="35350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31971"/>
                  </a:lnTo>
                  <a:cubicBezTo>
                    <a:pt x="9531" y="43192"/>
                    <a:pt x="13820" y="48390"/>
                    <a:pt x="22224" y="48390"/>
                  </a:cubicBezTo>
                  <a:cubicBezTo>
                    <a:pt x="31495" y="48390"/>
                    <a:pt x="36737" y="42065"/>
                    <a:pt x="36737" y="27769"/>
                  </a:cubicBezTo>
                  <a:lnTo>
                    <a:pt x="36737" y="0"/>
                  </a:lnTo>
                  <a:lnTo>
                    <a:pt x="46267" y="0"/>
                  </a:lnTo>
                  <a:lnTo>
                    <a:pt x="46267" y="55842"/>
                  </a:lnTo>
                  <a:lnTo>
                    <a:pt x="36737" y="55842"/>
                  </a:lnTo>
                  <a:lnTo>
                    <a:pt x="36737" y="48477"/>
                  </a:lnTo>
                  <a:cubicBezTo>
                    <a:pt x="32881" y="53892"/>
                    <a:pt x="26773" y="56751"/>
                    <a:pt x="19495" y="56751"/>
                  </a:cubicBezTo>
                  <a:cubicBezTo>
                    <a:pt x="7364" y="56751"/>
                    <a:pt x="0" y="49387"/>
                    <a:pt x="0" y="35350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3CE360E0-8BD4-867F-7747-B86D3671C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07503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1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3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3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1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38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ja kuv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781" y="1582615"/>
            <a:ext cx="6243026" cy="280440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7200" spc="-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780" y="4428000"/>
            <a:ext cx="6243027" cy="828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D42CC2F-1704-450B-ED4D-C362F706D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000" y="5838209"/>
            <a:ext cx="6242808" cy="45622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57188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A16FE855-A9D5-B7CD-5D34-A6678FF34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6800" y="625817"/>
            <a:ext cx="3216932" cy="325042"/>
            <a:chOff x="616800" y="625817"/>
            <a:chExt cx="3216932" cy="325042"/>
          </a:xfrm>
        </p:grpSpPr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66B6975-5011-898C-FBA8-8C2874544A22}"/>
                </a:ext>
              </a:extLst>
            </p:cNvPr>
            <p:cNvSpPr/>
            <p:nvPr/>
          </p:nvSpPr>
          <p:spPr>
            <a:xfrm>
              <a:off x="772541" y="632402"/>
              <a:ext cx="155741" cy="155741"/>
            </a:xfrm>
            <a:custGeom>
              <a:avLst/>
              <a:gdLst>
                <a:gd name="connsiteX0" fmla="*/ 155741 w 155741"/>
                <a:gd name="connsiteY0" fmla="*/ 155741 h 155741"/>
                <a:gd name="connsiteX1" fmla="*/ 98470 w 155741"/>
                <a:gd name="connsiteY1" fmla="*/ 155741 h 155741"/>
                <a:gd name="connsiteX2" fmla="*/ 0 w 155741"/>
                <a:gd name="connsiteY2" fmla="*/ 57271 h 155741"/>
                <a:gd name="connsiteX3" fmla="*/ 0 w 155741"/>
                <a:gd name="connsiteY3" fmla="*/ 0 h 155741"/>
                <a:gd name="connsiteX4" fmla="*/ 155741 w 155741"/>
                <a:gd name="connsiteY4" fmla="*/ 155741 h 15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41" h="155741">
                  <a:moveTo>
                    <a:pt x="155741" y="155741"/>
                  </a:moveTo>
                  <a:lnTo>
                    <a:pt x="98470" y="155741"/>
                  </a:lnTo>
                  <a:cubicBezTo>
                    <a:pt x="98470" y="101459"/>
                    <a:pt x="54282" y="57271"/>
                    <a:pt x="0" y="57271"/>
                  </a:cubicBezTo>
                  <a:lnTo>
                    <a:pt x="0" y="0"/>
                  </a:lnTo>
                  <a:cubicBezTo>
                    <a:pt x="85863" y="0"/>
                    <a:pt x="155741" y="69878"/>
                    <a:pt x="155741" y="15574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3A52A038-1558-C68C-9F85-F19DF468CD0C}"/>
                </a:ext>
              </a:extLst>
            </p:cNvPr>
            <p:cNvSpPr/>
            <p:nvPr/>
          </p:nvSpPr>
          <p:spPr>
            <a:xfrm>
              <a:off x="772454" y="741356"/>
              <a:ext cx="311482" cy="202485"/>
            </a:xfrm>
            <a:custGeom>
              <a:avLst/>
              <a:gdLst>
                <a:gd name="connsiteX0" fmla="*/ 311482 w 311482"/>
                <a:gd name="connsiteY0" fmla="*/ 202485 h 202485"/>
                <a:gd name="connsiteX1" fmla="*/ 254211 w 311482"/>
                <a:gd name="connsiteY1" fmla="*/ 202485 h 202485"/>
                <a:gd name="connsiteX2" fmla="*/ 254211 w 311482"/>
                <a:gd name="connsiteY2" fmla="*/ 155741 h 202485"/>
                <a:gd name="connsiteX3" fmla="*/ 155741 w 311482"/>
                <a:gd name="connsiteY3" fmla="*/ 57271 h 202485"/>
                <a:gd name="connsiteX4" fmla="*/ 57271 w 311482"/>
                <a:gd name="connsiteY4" fmla="*/ 155741 h 202485"/>
                <a:gd name="connsiteX5" fmla="*/ 57271 w 311482"/>
                <a:gd name="connsiteY5" fmla="*/ 182514 h 202485"/>
                <a:gd name="connsiteX6" fmla="*/ 0 w 311482"/>
                <a:gd name="connsiteY6" fmla="*/ 182514 h 202485"/>
                <a:gd name="connsiteX7" fmla="*/ 0 w 311482"/>
                <a:gd name="connsiteY7" fmla="*/ 155741 h 202485"/>
                <a:gd name="connsiteX8" fmla="*/ 155741 w 311482"/>
                <a:gd name="connsiteY8" fmla="*/ 0 h 202485"/>
                <a:gd name="connsiteX9" fmla="*/ 311482 w 311482"/>
                <a:gd name="connsiteY9" fmla="*/ 155741 h 202485"/>
                <a:gd name="connsiteX10" fmla="*/ 311482 w 311482"/>
                <a:gd name="connsiteY10" fmla="*/ 202485 h 20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482" h="202485">
                  <a:moveTo>
                    <a:pt x="311482" y="202485"/>
                  </a:moveTo>
                  <a:lnTo>
                    <a:pt x="254211" y="202485"/>
                  </a:lnTo>
                  <a:lnTo>
                    <a:pt x="254211" y="155741"/>
                  </a:lnTo>
                  <a:cubicBezTo>
                    <a:pt x="254211" y="101459"/>
                    <a:pt x="210023" y="57271"/>
                    <a:pt x="155741" y="57271"/>
                  </a:cubicBezTo>
                  <a:cubicBezTo>
                    <a:pt x="101459" y="57271"/>
                    <a:pt x="57271" y="101459"/>
                    <a:pt x="57271" y="155741"/>
                  </a:cubicBezTo>
                  <a:lnTo>
                    <a:pt x="57271" y="182514"/>
                  </a:lnTo>
                  <a:lnTo>
                    <a:pt x="0" y="182514"/>
                  </a:lnTo>
                  <a:lnTo>
                    <a:pt x="0" y="155741"/>
                  </a:lnTo>
                  <a:cubicBezTo>
                    <a:pt x="0" y="69878"/>
                    <a:pt x="69878" y="0"/>
                    <a:pt x="155741" y="0"/>
                  </a:cubicBezTo>
                  <a:cubicBezTo>
                    <a:pt x="241605" y="0"/>
                    <a:pt x="311482" y="69878"/>
                    <a:pt x="311482" y="155741"/>
                  </a:cubicBezTo>
                  <a:lnTo>
                    <a:pt x="311482" y="202485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81480A6-077D-276C-144C-45F39BE8C2A7}"/>
                </a:ext>
              </a:extLst>
            </p:cNvPr>
            <p:cNvSpPr/>
            <p:nvPr/>
          </p:nvSpPr>
          <p:spPr>
            <a:xfrm>
              <a:off x="616800" y="632402"/>
              <a:ext cx="309272" cy="311482"/>
            </a:xfrm>
            <a:custGeom>
              <a:avLst/>
              <a:gdLst>
                <a:gd name="connsiteX0" fmla="*/ 309273 w 309272"/>
                <a:gd name="connsiteY0" fmla="*/ 311482 h 311482"/>
                <a:gd name="connsiteX1" fmla="*/ 155741 w 309272"/>
                <a:gd name="connsiteY1" fmla="*/ 311482 h 311482"/>
                <a:gd name="connsiteX2" fmla="*/ 0 w 309272"/>
                <a:gd name="connsiteY2" fmla="*/ 155741 h 311482"/>
                <a:gd name="connsiteX3" fmla="*/ 155741 w 309272"/>
                <a:gd name="connsiteY3" fmla="*/ 0 h 311482"/>
                <a:gd name="connsiteX4" fmla="*/ 262789 w 309272"/>
                <a:gd name="connsiteY4" fmla="*/ 42628 h 311482"/>
                <a:gd name="connsiteX5" fmla="*/ 223410 w 309272"/>
                <a:gd name="connsiteY5" fmla="*/ 84217 h 311482"/>
                <a:gd name="connsiteX6" fmla="*/ 155741 w 309272"/>
                <a:gd name="connsiteY6" fmla="*/ 57271 h 311482"/>
                <a:gd name="connsiteX7" fmla="*/ 57271 w 309272"/>
                <a:gd name="connsiteY7" fmla="*/ 155741 h 311482"/>
                <a:gd name="connsiteX8" fmla="*/ 155741 w 309272"/>
                <a:gd name="connsiteY8" fmla="*/ 254211 h 311482"/>
                <a:gd name="connsiteX9" fmla="*/ 309273 w 309272"/>
                <a:gd name="connsiteY9" fmla="*/ 254211 h 311482"/>
                <a:gd name="connsiteX10" fmla="*/ 309273 w 309272"/>
                <a:gd name="connsiteY10" fmla="*/ 311482 h 31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272" h="311482">
                  <a:moveTo>
                    <a:pt x="309273" y="311482"/>
                  </a:moveTo>
                  <a:lnTo>
                    <a:pt x="155741" y="311482"/>
                  </a:lnTo>
                  <a:cubicBezTo>
                    <a:pt x="69878" y="311482"/>
                    <a:pt x="0" y="241605"/>
                    <a:pt x="0" y="155741"/>
                  </a:cubicBezTo>
                  <a:cubicBezTo>
                    <a:pt x="0" y="69878"/>
                    <a:pt x="69878" y="0"/>
                    <a:pt x="155741" y="0"/>
                  </a:cubicBezTo>
                  <a:cubicBezTo>
                    <a:pt x="195727" y="0"/>
                    <a:pt x="233763" y="15119"/>
                    <a:pt x="262789" y="42628"/>
                  </a:cubicBezTo>
                  <a:lnTo>
                    <a:pt x="223410" y="84217"/>
                  </a:lnTo>
                  <a:cubicBezTo>
                    <a:pt x="205041" y="66845"/>
                    <a:pt x="181041" y="57271"/>
                    <a:pt x="155741" y="57271"/>
                  </a:cubicBezTo>
                  <a:cubicBezTo>
                    <a:pt x="101459" y="57271"/>
                    <a:pt x="57271" y="101459"/>
                    <a:pt x="57271" y="155741"/>
                  </a:cubicBezTo>
                  <a:cubicBezTo>
                    <a:pt x="57271" y="210023"/>
                    <a:pt x="101459" y="254211"/>
                    <a:pt x="155741" y="254211"/>
                  </a:cubicBezTo>
                  <a:lnTo>
                    <a:pt x="309273" y="254211"/>
                  </a:lnTo>
                  <a:lnTo>
                    <a:pt x="309273" y="31148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8DD79982-69E0-87F4-B339-EE73B9A7A619}"/>
                </a:ext>
              </a:extLst>
            </p:cNvPr>
            <p:cNvSpPr/>
            <p:nvPr/>
          </p:nvSpPr>
          <p:spPr>
            <a:xfrm>
              <a:off x="1186435" y="625817"/>
              <a:ext cx="231467" cy="322745"/>
            </a:xfrm>
            <a:custGeom>
              <a:avLst/>
              <a:gdLst>
                <a:gd name="connsiteX0" fmla="*/ 0 w 231467"/>
                <a:gd name="connsiteY0" fmla="*/ 227005 h 322745"/>
                <a:gd name="connsiteX1" fmla="*/ 54802 w 231467"/>
                <a:gd name="connsiteY1" fmla="*/ 227005 h 322745"/>
                <a:gd name="connsiteX2" fmla="*/ 117921 w 231467"/>
                <a:gd name="connsiteY2" fmla="*/ 273489 h 322745"/>
                <a:gd name="connsiteX3" fmla="*/ 176059 w 231467"/>
                <a:gd name="connsiteY3" fmla="*/ 230861 h 322745"/>
                <a:gd name="connsiteX4" fmla="*/ 126239 w 231467"/>
                <a:gd name="connsiteY4" fmla="*/ 188232 h 322745"/>
                <a:gd name="connsiteX5" fmla="*/ 85257 w 231467"/>
                <a:gd name="connsiteY5" fmla="*/ 177705 h 322745"/>
                <a:gd name="connsiteX6" fmla="*/ 2209 w 231467"/>
                <a:gd name="connsiteY6" fmla="*/ 92448 h 322745"/>
                <a:gd name="connsiteX7" fmla="*/ 113503 w 231467"/>
                <a:gd name="connsiteY7" fmla="*/ 0 h 322745"/>
                <a:gd name="connsiteX8" fmla="*/ 220377 w 231467"/>
                <a:gd name="connsiteY8" fmla="*/ 94658 h 322745"/>
                <a:gd name="connsiteX9" fmla="*/ 165575 w 231467"/>
                <a:gd name="connsiteY9" fmla="*/ 94658 h 322745"/>
                <a:gd name="connsiteX10" fmla="*/ 112420 w 231467"/>
                <a:gd name="connsiteY10" fmla="*/ 49820 h 322745"/>
                <a:gd name="connsiteX11" fmla="*/ 58181 w 231467"/>
                <a:gd name="connsiteY11" fmla="*/ 90802 h 322745"/>
                <a:gd name="connsiteX12" fmla="*/ 100246 w 231467"/>
                <a:gd name="connsiteY12" fmla="*/ 127885 h 322745"/>
                <a:gd name="connsiteX13" fmla="*/ 140102 w 231467"/>
                <a:gd name="connsiteY13" fmla="*/ 137849 h 322745"/>
                <a:gd name="connsiteX14" fmla="*/ 231467 w 231467"/>
                <a:gd name="connsiteY14" fmla="*/ 228088 h 322745"/>
                <a:gd name="connsiteX15" fmla="*/ 116882 w 231467"/>
                <a:gd name="connsiteY15" fmla="*/ 322746 h 322745"/>
                <a:gd name="connsiteX16" fmla="*/ 43 w 231467"/>
                <a:gd name="connsiteY16" fmla="*/ 226962 h 32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1467" h="322745">
                  <a:moveTo>
                    <a:pt x="0" y="227005"/>
                  </a:moveTo>
                  <a:lnTo>
                    <a:pt x="54802" y="227005"/>
                  </a:lnTo>
                  <a:cubicBezTo>
                    <a:pt x="55928" y="251915"/>
                    <a:pt x="80838" y="273489"/>
                    <a:pt x="117921" y="273489"/>
                  </a:cubicBezTo>
                  <a:cubicBezTo>
                    <a:pt x="155005" y="273489"/>
                    <a:pt x="176059" y="254688"/>
                    <a:pt x="176059" y="230861"/>
                  </a:cubicBezTo>
                  <a:cubicBezTo>
                    <a:pt x="176059" y="208723"/>
                    <a:pt x="154485" y="195987"/>
                    <a:pt x="126239" y="188232"/>
                  </a:cubicBezTo>
                  <a:lnTo>
                    <a:pt x="85257" y="177705"/>
                  </a:lnTo>
                  <a:cubicBezTo>
                    <a:pt x="14946" y="159423"/>
                    <a:pt x="2209" y="119568"/>
                    <a:pt x="2209" y="92448"/>
                  </a:cubicBezTo>
                  <a:cubicBezTo>
                    <a:pt x="2209" y="37083"/>
                    <a:pt x="53156" y="0"/>
                    <a:pt x="113503" y="0"/>
                  </a:cubicBezTo>
                  <a:cubicBezTo>
                    <a:pt x="173850" y="0"/>
                    <a:pt x="220377" y="36000"/>
                    <a:pt x="220377" y="94658"/>
                  </a:cubicBezTo>
                  <a:lnTo>
                    <a:pt x="165575" y="94658"/>
                  </a:lnTo>
                  <a:cubicBezTo>
                    <a:pt x="165575" y="68621"/>
                    <a:pt x="144001" y="49820"/>
                    <a:pt x="112420" y="49820"/>
                  </a:cubicBezTo>
                  <a:cubicBezTo>
                    <a:pt x="83091" y="49820"/>
                    <a:pt x="58181" y="66412"/>
                    <a:pt x="58181" y="90802"/>
                  </a:cubicBezTo>
                  <a:cubicBezTo>
                    <a:pt x="58181" y="99683"/>
                    <a:pt x="61517" y="117921"/>
                    <a:pt x="100246" y="127885"/>
                  </a:cubicBezTo>
                  <a:lnTo>
                    <a:pt x="140102" y="137849"/>
                  </a:lnTo>
                  <a:cubicBezTo>
                    <a:pt x="192694" y="151149"/>
                    <a:pt x="231467" y="177705"/>
                    <a:pt x="231467" y="228088"/>
                  </a:cubicBezTo>
                  <a:cubicBezTo>
                    <a:pt x="231467" y="285663"/>
                    <a:pt x="182211" y="322746"/>
                    <a:pt x="116882" y="322746"/>
                  </a:cubicBezTo>
                  <a:cubicBezTo>
                    <a:pt x="47654" y="322746"/>
                    <a:pt x="43" y="280117"/>
                    <a:pt x="43" y="226962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84C5EAD1-3151-7C31-6B7F-4CFD13C08E93}"/>
                </a:ext>
              </a:extLst>
            </p:cNvPr>
            <p:cNvSpPr/>
            <p:nvPr/>
          </p:nvSpPr>
          <p:spPr>
            <a:xfrm>
              <a:off x="1429903" y="679016"/>
              <a:ext cx="271843" cy="271843"/>
            </a:xfrm>
            <a:custGeom>
              <a:avLst/>
              <a:gdLst>
                <a:gd name="connsiteX0" fmla="*/ 0 w 271843"/>
                <a:gd name="connsiteY0" fmla="*/ 135640 h 271843"/>
                <a:gd name="connsiteX1" fmla="*/ 135640 w 271843"/>
                <a:gd name="connsiteY1" fmla="*/ 0 h 271843"/>
                <a:gd name="connsiteX2" fmla="*/ 271843 w 271843"/>
                <a:gd name="connsiteY2" fmla="*/ 135640 h 271843"/>
                <a:gd name="connsiteX3" fmla="*/ 135640 w 271843"/>
                <a:gd name="connsiteY3" fmla="*/ 271843 h 271843"/>
                <a:gd name="connsiteX4" fmla="*/ 0 w 271843"/>
                <a:gd name="connsiteY4" fmla="*/ 135640 h 271843"/>
                <a:gd name="connsiteX5" fmla="*/ 217604 w 271843"/>
                <a:gd name="connsiteY5" fmla="*/ 135640 h 271843"/>
                <a:gd name="connsiteX6" fmla="*/ 135683 w 271843"/>
                <a:gd name="connsiteY6" fmla="*/ 50946 h 271843"/>
                <a:gd name="connsiteX7" fmla="*/ 54282 w 271843"/>
                <a:gd name="connsiteY7" fmla="*/ 135640 h 271843"/>
                <a:gd name="connsiteX8" fmla="*/ 135683 w 271843"/>
                <a:gd name="connsiteY8" fmla="*/ 220897 h 271843"/>
                <a:gd name="connsiteX9" fmla="*/ 217604 w 271843"/>
                <a:gd name="connsiteY9" fmla="*/ 135640 h 27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843" h="271843">
                  <a:moveTo>
                    <a:pt x="0" y="135640"/>
                  </a:moveTo>
                  <a:cubicBezTo>
                    <a:pt x="0" y="53675"/>
                    <a:pt x="61993" y="0"/>
                    <a:pt x="135640" y="0"/>
                  </a:cubicBezTo>
                  <a:cubicBezTo>
                    <a:pt x="209287" y="0"/>
                    <a:pt x="271843" y="53719"/>
                    <a:pt x="271843" y="135640"/>
                  </a:cubicBezTo>
                  <a:cubicBezTo>
                    <a:pt x="271843" y="217561"/>
                    <a:pt x="209287" y="271843"/>
                    <a:pt x="135640" y="271843"/>
                  </a:cubicBezTo>
                  <a:cubicBezTo>
                    <a:pt x="61993" y="271843"/>
                    <a:pt x="0" y="217604"/>
                    <a:pt x="0" y="135640"/>
                  </a:cubicBezTo>
                  <a:close/>
                  <a:moveTo>
                    <a:pt x="217604" y="135640"/>
                  </a:moveTo>
                  <a:cubicBezTo>
                    <a:pt x="217604" y="85820"/>
                    <a:pt x="179958" y="50946"/>
                    <a:pt x="135683" y="50946"/>
                  </a:cubicBezTo>
                  <a:cubicBezTo>
                    <a:pt x="91409" y="50946"/>
                    <a:pt x="54282" y="85820"/>
                    <a:pt x="54282" y="135640"/>
                  </a:cubicBezTo>
                  <a:cubicBezTo>
                    <a:pt x="54282" y="185460"/>
                    <a:pt x="91365" y="220897"/>
                    <a:pt x="135683" y="220897"/>
                  </a:cubicBezTo>
                  <a:cubicBezTo>
                    <a:pt x="180001" y="220897"/>
                    <a:pt x="217604" y="186023"/>
                    <a:pt x="217604" y="13564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1B6843FC-07BC-085D-2979-685CBC94A909}"/>
                </a:ext>
              </a:extLst>
            </p:cNvPr>
            <p:cNvSpPr/>
            <p:nvPr/>
          </p:nvSpPr>
          <p:spPr>
            <a:xfrm>
              <a:off x="1715565" y="679016"/>
              <a:ext cx="240304" cy="271799"/>
            </a:xfrm>
            <a:custGeom>
              <a:avLst/>
              <a:gdLst>
                <a:gd name="connsiteX0" fmla="*/ 0 w 240304"/>
                <a:gd name="connsiteY0" fmla="*/ 135640 h 271799"/>
                <a:gd name="connsiteX1" fmla="*/ 139539 w 240304"/>
                <a:gd name="connsiteY1" fmla="*/ 0 h 271799"/>
                <a:gd name="connsiteX2" fmla="*/ 240305 w 240304"/>
                <a:gd name="connsiteY2" fmla="*/ 44318 h 271799"/>
                <a:gd name="connsiteX3" fmla="*/ 204305 w 240304"/>
                <a:gd name="connsiteY3" fmla="*/ 78066 h 271799"/>
                <a:gd name="connsiteX4" fmla="*/ 140622 w 240304"/>
                <a:gd name="connsiteY4" fmla="*/ 50946 h 271799"/>
                <a:gd name="connsiteX5" fmla="*/ 54239 w 240304"/>
                <a:gd name="connsiteY5" fmla="*/ 135640 h 271799"/>
                <a:gd name="connsiteX6" fmla="*/ 140622 w 240304"/>
                <a:gd name="connsiteY6" fmla="*/ 220897 h 271799"/>
                <a:gd name="connsiteX7" fmla="*/ 204305 w 240304"/>
                <a:gd name="connsiteY7" fmla="*/ 193778 h 271799"/>
                <a:gd name="connsiteX8" fmla="*/ 240305 w 240304"/>
                <a:gd name="connsiteY8" fmla="*/ 227525 h 271799"/>
                <a:gd name="connsiteX9" fmla="*/ 139539 w 240304"/>
                <a:gd name="connsiteY9" fmla="*/ 271800 h 271799"/>
                <a:gd name="connsiteX10" fmla="*/ 0 w 240304"/>
                <a:gd name="connsiteY10" fmla="*/ 135597 h 27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304" h="271799">
                  <a:moveTo>
                    <a:pt x="0" y="135640"/>
                  </a:moveTo>
                  <a:cubicBezTo>
                    <a:pt x="0" y="53675"/>
                    <a:pt x="64766" y="0"/>
                    <a:pt x="139539" y="0"/>
                  </a:cubicBezTo>
                  <a:cubicBezTo>
                    <a:pt x="181604" y="0"/>
                    <a:pt x="217604" y="17155"/>
                    <a:pt x="240305" y="44318"/>
                  </a:cubicBezTo>
                  <a:lnTo>
                    <a:pt x="204305" y="78066"/>
                  </a:lnTo>
                  <a:cubicBezTo>
                    <a:pt x="189359" y="61473"/>
                    <a:pt x="166658" y="50946"/>
                    <a:pt x="140622" y="50946"/>
                  </a:cubicBezTo>
                  <a:cubicBezTo>
                    <a:pt x="92448" y="50946"/>
                    <a:pt x="54239" y="86383"/>
                    <a:pt x="54239" y="135640"/>
                  </a:cubicBezTo>
                  <a:cubicBezTo>
                    <a:pt x="54239" y="184897"/>
                    <a:pt x="92448" y="220897"/>
                    <a:pt x="140622" y="220897"/>
                  </a:cubicBezTo>
                  <a:cubicBezTo>
                    <a:pt x="166658" y="220897"/>
                    <a:pt x="189359" y="210370"/>
                    <a:pt x="204305" y="193778"/>
                  </a:cubicBezTo>
                  <a:lnTo>
                    <a:pt x="240305" y="227525"/>
                  </a:lnTo>
                  <a:cubicBezTo>
                    <a:pt x="217604" y="254644"/>
                    <a:pt x="181604" y="271800"/>
                    <a:pt x="139539" y="271800"/>
                  </a:cubicBezTo>
                  <a:cubicBezTo>
                    <a:pt x="64809" y="271800"/>
                    <a:pt x="0" y="217561"/>
                    <a:pt x="0" y="13559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8D871074-96F2-A44E-9CB1-27EA80252D63}"/>
                </a:ext>
              </a:extLst>
            </p:cNvPr>
            <p:cNvSpPr/>
            <p:nvPr/>
          </p:nvSpPr>
          <p:spPr>
            <a:xfrm>
              <a:off x="1951148" y="679016"/>
              <a:ext cx="240304" cy="271799"/>
            </a:xfrm>
            <a:custGeom>
              <a:avLst/>
              <a:gdLst>
                <a:gd name="connsiteX0" fmla="*/ 0 w 240304"/>
                <a:gd name="connsiteY0" fmla="*/ 135640 h 271799"/>
                <a:gd name="connsiteX1" fmla="*/ 139539 w 240304"/>
                <a:gd name="connsiteY1" fmla="*/ 0 h 271799"/>
                <a:gd name="connsiteX2" fmla="*/ 240305 w 240304"/>
                <a:gd name="connsiteY2" fmla="*/ 44318 h 271799"/>
                <a:gd name="connsiteX3" fmla="*/ 204305 w 240304"/>
                <a:gd name="connsiteY3" fmla="*/ 78066 h 271799"/>
                <a:gd name="connsiteX4" fmla="*/ 140622 w 240304"/>
                <a:gd name="connsiteY4" fmla="*/ 50946 h 271799"/>
                <a:gd name="connsiteX5" fmla="*/ 54239 w 240304"/>
                <a:gd name="connsiteY5" fmla="*/ 135640 h 271799"/>
                <a:gd name="connsiteX6" fmla="*/ 140622 w 240304"/>
                <a:gd name="connsiteY6" fmla="*/ 220897 h 271799"/>
                <a:gd name="connsiteX7" fmla="*/ 204305 w 240304"/>
                <a:gd name="connsiteY7" fmla="*/ 193778 h 271799"/>
                <a:gd name="connsiteX8" fmla="*/ 240305 w 240304"/>
                <a:gd name="connsiteY8" fmla="*/ 227525 h 271799"/>
                <a:gd name="connsiteX9" fmla="*/ 139539 w 240304"/>
                <a:gd name="connsiteY9" fmla="*/ 271800 h 271799"/>
                <a:gd name="connsiteX10" fmla="*/ 0 w 240304"/>
                <a:gd name="connsiteY10" fmla="*/ 135597 h 27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304" h="271799">
                  <a:moveTo>
                    <a:pt x="0" y="135640"/>
                  </a:moveTo>
                  <a:cubicBezTo>
                    <a:pt x="0" y="53675"/>
                    <a:pt x="64766" y="0"/>
                    <a:pt x="139539" y="0"/>
                  </a:cubicBezTo>
                  <a:cubicBezTo>
                    <a:pt x="181604" y="0"/>
                    <a:pt x="217604" y="17155"/>
                    <a:pt x="240305" y="44318"/>
                  </a:cubicBezTo>
                  <a:lnTo>
                    <a:pt x="204305" y="78066"/>
                  </a:lnTo>
                  <a:cubicBezTo>
                    <a:pt x="189359" y="61473"/>
                    <a:pt x="166658" y="50946"/>
                    <a:pt x="140622" y="50946"/>
                  </a:cubicBezTo>
                  <a:cubicBezTo>
                    <a:pt x="92448" y="50946"/>
                    <a:pt x="54239" y="86383"/>
                    <a:pt x="54239" y="135640"/>
                  </a:cubicBezTo>
                  <a:cubicBezTo>
                    <a:pt x="54239" y="184897"/>
                    <a:pt x="92448" y="220897"/>
                    <a:pt x="140622" y="220897"/>
                  </a:cubicBezTo>
                  <a:cubicBezTo>
                    <a:pt x="166658" y="220897"/>
                    <a:pt x="189359" y="210370"/>
                    <a:pt x="204305" y="193778"/>
                  </a:cubicBezTo>
                  <a:lnTo>
                    <a:pt x="240305" y="227525"/>
                  </a:lnTo>
                  <a:cubicBezTo>
                    <a:pt x="217604" y="254644"/>
                    <a:pt x="181604" y="271800"/>
                    <a:pt x="139539" y="271800"/>
                  </a:cubicBezTo>
                  <a:cubicBezTo>
                    <a:pt x="64809" y="271800"/>
                    <a:pt x="0" y="217561"/>
                    <a:pt x="0" y="13559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D6BA3299-73D1-DF8E-DE1A-5F886BD335A2}"/>
                </a:ext>
              </a:extLst>
            </p:cNvPr>
            <p:cNvSpPr/>
            <p:nvPr/>
          </p:nvSpPr>
          <p:spPr>
            <a:xfrm>
              <a:off x="2186991" y="679016"/>
              <a:ext cx="271843" cy="271843"/>
            </a:xfrm>
            <a:custGeom>
              <a:avLst/>
              <a:gdLst>
                <a:gd name="connsiteX0" fmla="*/ 217604 w 271843"/>
                <a:gd name="connsiteY0" fmla="*/ 6628 h 271843"/>
                <a:gd name="connsiteX1" fmla="*/ 271843 w 271843"/>
                <a:gd name="connsiteY1" fmla="*/ 6628 h 271843"/>
                <a:gd name="connsiteX2" fmla="*/ 271843 w 271843"/>
                <a:gd name="connsiteY2" fmla="*/ 265171 h 271843"/>
                <a:gd name="connsiteX3" fmla="*/ 217604 w 271843"/>
                <a:gd name="connsiteY3" fmla="*/ 265171 h 271843"/>
                <a:gd name="connsiteX4" fmla="*/ 217604 w 271843"/>
                <a:gd name="connsiteY4" fmla="*/ 221460 h 271843"/>
                <a:gd name="connsiteX5" fmla="*/ 125676 w 271843"/>
                <a:gd name="connsiteY5" fmla="*/ 271843 h 271843"/>
                <a:gd name="connsiteX6" fmla="*/ 0 w 271843"/>
                <a:gd name="connsiteY6" fmla="*/ 135640 h 271843"/>
                <a:gd name="connsiteX7" fmla="*/ 127885 w 271843"/>
                <a:gd name="connsiteY7" fmla="*/ 0 h 271843"/>
                <a:gd name="connsiteX8" fmla="*/ 217561 w 271843"/>
                <a:gd name="connsiteY8" fmla="*/ 45401 h 271843"/>
                <a:gd name="connsiteX9" fmla="*/ 217561 w 271843"/>
                <a:gd name="connsiteY9" fmla="*/ 6628 h 271843"/>
                <a:gd name="connsiteX10" fmla="*/ 217041 w 271843"/>
                <a:gd name="connsiteY10" fmla="*/ 135640 h 271843"/>
                <a:gd name="connsiteX11" fmla="*/ 133994 w 271843"/>
                <a:gd name="connsiteY11" fmla="*/ 50946 h 271843"/>
                <a:gd name="connsiteX12" fmla="*/ 54802 w 271843"/>
                <a:gd name="connsiteY12" fmla="*/ 135640 h 271843"/>
                <a:gd name="connsiteX13" fmla="*/ 135077 w 271843"/>
                <a:gd name="connsiteY13" fmla="*/ 220897 h 271843"/>
                <a:gd name="connsiteX14" fmla="*/ 216998 w 271843"/>
                <a:gd name="connsiteY14" fmla="*/ 135640 h 27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1843" h="271843">
                  <a:moveTo>
                    <a:pt x="217604" y="6628"/>
                  </a:moveTo>
                  <a:lnTo>
                    <a:pt x="271843" y="6628"/>
                  </a:lnTo>
                  <a:lnTo>
                    <a:pt x="271843" y="265171"/>
                  </a:lnTo>
                  <a:lnTo>
                    <a:pt x="217604" y="265171"/>
                  </a:lnTo>
                  <a:lnTo>
                    <a:pt x="217604" y="221460"/>
                  </a:lnTo>
                  <a:cubicBezTo>
                    <a:pt x="201012" y="251352"/>
                    <a:pt x="165575" y="271843"/>
                    <a:pt x="125676" y="271843"/>
                  </a:cubicBezTo>
                  <a:cubicBezTo>
                    <a:pt x="58138" y="271843"/>
                    <a:pt x="0" y="215395"/>
                    <a:pt x="0" y="135640"/>
                  </a:cubicBezTo>
                  <a:cubicBezTo>
                    <a:pt x="0" y="55885"/>
                    <a:pt x="54802" y="0"/>
                    <a:pt x="127885" y="0"/>
                  </a:cubicBezTo>
                  <a:cubicBezTo>
                    <a:pt x="165532" y="0"/>
                    <a:pt x="200969" y="16072"/>
                    <a:pt x="217561" y="45401"/>
                  </a:cubicBezTo>
                  <a:lnTo>
                    <a:pt x="217561" y="6628"/>
                  </a:lnTo>
                  <a:close/>
                  <a:moveTo>
                    <a:pt x="217041" y="135640"/>
                  </a:moveTo>
                  <a:cubicBezTo>
                    <a:pt x="217041" y="85820"/>
                    <a:pt x="175539" y="50946"/>
                    <a:pt x="133994" y="50946"/>
                  </a:cubicBezTo>
                  <a:cubicBezTo>
                    <a:pt x="89719" y="50946"/>
                    <a:pt x="54802" y="89719"/>
                    <a:pt x="54802" y="135640"/>
                  </a:cubicBezTo>
                  <a:cubicBezTo>
                    <a:pt x="54802" y="181561"/>
                    <a:pt x="89676" y="220897"/>
                    <a:pt x="135077" y="220897"/>
                  </a:cubicBezTo>
                  <a:cubicBezTo>
                    <a:pt x="180478" y="220897"/>
                    <a:pt x="216998" y="184377"/>
                    <a:pt x="216998" y="13564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DCC1B32D-DE0D-249F-DA72-C56ADD37F136}"/>
                </a:ext>
              </a:extLst>
            </p:cNvPr>
            <p:cNvSpPr/>
            <p:nvPr/>
          </p:nvSpPr>
          <p:spPr>
            <a:xfrm>
              <a:off x="2573550" y="704403"/>
              <a:ext cx="57877" cy="80318"/>
            </a:xfrm>
            <a:custGeom>
              <a:avLst/>
              <a:gdLst>
                <a:gd name="connsiteX0" fmla="*/ 0 w 57877"/>
                <a:gd name="connsiteY0" fmla="*/ 50426 h 80318"/>
                <a:gd name="connsiteX1" fmla="*/ 0 w 57877"/>
                <a:gd name="connsiteY1" fmla="*/ 0 h 80318"/>
                <a:gd name="connsiteX2" fmla="*/ 9964 w 57877"/>
                <a:gd name="connsiteY2" fmla="*/ 0 h 80318"/>
                <a:gd name="connsiteX3" fmla="*/ 9964 w 57877"/>
                <a:gd name="connsiteY3" fmla="*/ 49257 h 80318"/>
                <a:gd name="connsiteX4" fmla="*/ 28895 w 57877"/>
                <a:gd name="connsiteY4" fmla="*/ 71134 h 80318"/>
                <a:gd name="connsiteX5" fmla="*/ 48044 w 57877"/>
                <a:gd name="connsiteY5" fmla="*/ 49170 h 80318"/>
                <a:gd name="connsiteX6" fmla="*/ 48044 w 57877"/>
                <a:gd name="connsiteY6" fmla="*/ 0 h 80318"/>
                <a:gd name="connsiteX7" fmla="*/ 57878 w 57877"/>
                <a:gd name="connsiteY7" fmla="*/ 0 h 80318"/>
                <a:gd name="connsiteX8" fmla="*/ 57878 w 57877"/>
                <a:gd name="connsiteY8" fmla="*/ 49863 h 80318"/>
                <a:gd name="connsiteX9" fmla="*/ 28895 w 57877"/>
                <a:gd name="connsiteY9" fmla="*/ 80318 h 80318"/>
                <a:gd name="connsiteX10" fmla="*/ 0 w 57877"/>
                <a:gd name="connsiteY10" fmla="*/ 50426 h 8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877" h="80318">
                  <a:moveTo>
                    <a:pt x="0" y="50426"/>
                  </a:moveTo>
                  <a:lnTo>
                    <a:pt x="0" y="0"/>
                  </a:lnTo>
                  <a:lnTo>
                    <a:pt x="9964" y="0"/>
                  </a:lnTo>
                  <a:lnTo>
                    <a:pt x="9964" y="49257"/>
                  </a:lnTo>
                  <a:cubicBezTo>
                    <a:pt x="9964" y="63553"/>
                    <a:pt x="15163" y="71134"/>
                    <a:pt x="28895" y="71134"/>
                  </a:cubicBezTo>
                  <a:cubicBezTo>
                    <a:pt x="42629" y="71134"/>
                    <a:pt x="48044" y="63423"/>
                    <a:pt x="48044" y="49170"/>
                  </a:cubicBezTo>
                  <a:lnTo>
                    <a:pt x="48044" y="0"/>
                  </a:lnTo>
                  <a:lnTo>
                    <a:pt x="57878" y="0"/>
                  </a:lnTo>
                  <a:lnTo>
                    <a:pt x="57878" y="49863"/>
                  </a:lnTo>
                  <a:cubicBezTo>
                    <a:pt x="57878" y="69791"/>
                    <a:pt x="47784" y="80318"/>
                    <a:pt x="28895" y="80318"/>
                  </a:cubicBezTo>
                  <a:cubicBezTo>
                    <a:pt x="10007" y="80318"/>
                    <a:pt x="0" y="70008"/>
                    <a:pt x="0" y="5042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67826096-F2E1-C356-068F-A36488DD66C9}"/>
                </a:ext>
              </a:extLst>
            </p:cNvPr>
            <p:cNvSpPr/>
            <p:nvPr/>
          </p:nvSpPr>
          <p:spPr>
            <a:xfrm>
              <a:off x="2650402" y="727493"/>
              <a:ext cx="46267" cy="56751"/>
            </a:xfrm>
            <a:custGeom>
              <a:avLst/>
              <a:gdLst>
                <a:gd name="connsiteX0" fmla="*/ 0 w 46267"/>
                <a:gd name="connsiteY0" fmla="*/ 35350 h 56751"/>
                <a:gd name="connsiteX1" fmla="*/ 0 w 46267"/>
                <a:gd name="connsiteY1" fmla="*/ 0 h 56751"/>
                <a:gd name="connsiteX2" fmla="*/ 9531 w 46267"/>
                <a:gd name="connsiteY2" fmla="*/ 0 h 56751"/>
                <a:gd name="connsiteX3" fmla="*/ 9531 w 46267"/>
                <a:gd name="connsiteY3" fmla="*/ 31971 h 56751"/>
                <a:gd name="connsiteX4" fmla="*/ 22224 w 46267"/>
                <a:gd name="connsiteY4" fmla="*/ 48390 h 56751"/>
                <a:gd name="connsiteX5" fmla="*/ 36737 w 46267"/>
                <a:gd name="connsiteY5" fmla="*/ 27769 h 56751"/>
                <a:gd name="connsiteX6" fmla="*/ 36737 w 46267"/>
                <a:gd name="connsiteY6" fmla="*/ 0 h 56751"/>
                <a:gd name="connsiteX7" fmla="*/ 46267 w 46267"/>
                <a:gd name="connsiteY7" fmla="*/ 0 h 56751"/>
                <a:gd name="connsiteX8" fmla="*/ 46267 w 46267"/>
                <a:gd name="connsiteY8" fmla="*/ 55842 h 56751"/>
                <a:gd name="connsiteX9" fmla="*/ 36737 w 46267"/>
                <a:gd name="connsiteY9" fmla="*/ 55842 h 56751"/>
                <a:gd name="connsiteX10" fmla="*/ 36737 w 46267"/>
                <a:gd name="connsiteY10" fmla="*/ 48477 h 56751"/>
                <a:gd name="connsiteX11" fmla="*/ 19495 w 46267"/>
                <a:gd name="connsiteY11" fmla="*/ 56751 h 56751"/>
                <a:gd name="connsiteX12" fmla="*/ 0 w 46267"/>
                <a:gd name="connsiteY12" fmla="*/ 3535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67" h="56751">
                  <a:moveTo>
                    <a:pt x="0" y="35350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31971"/>
                  </a:lnTo>
                  <a:cubicBezTo>
                    <a:pt x="9531" y="43192"/>
                    <a:pt x="13820" y="48390"/>
                    <a:pt x="22224" y="48390"/>
                  </a:cubicBezTo>
                  <a:cubicBezTo>
                    <a:pt x="31495" y="48390"/>
                    <a:pt x="36737" y="42065"/>
                    <a:pt x="36737" y="27769"/>
                  </a:cubicBezTo>
                  <a:lnTo>
                    <a:pt x="36737" y="0"/>
                  </a:lnTo>
                  <a:lnTo>
                    <a:pt x="46267" y="0"/>
                  </a:lnTo>
                  <a:lnTo>
                    <a:pt x="46267" y="55842"/>
                  </a:lnTo>
                  <a:lnTo>
                    <a:pt x="36737" y="55842"/>
                  </a:lnTo>
                  <a:lnTo>
                    <a:pt x="36737" y="48477"/>
                  </a:lnTo>
                  <a:cubicBezTo>
                    <a:pt x="32881" y="53892"/>
                    <a:pt x="26773" y="56751"/>
                    <a:pt x="19495" y="56751"/>
                  </a:cubicBezTo>
                  <a:cubicBezTo>
                    <a:pt x="7365" y="56751"/>
                    <a:pt x="0" y="49387"/>
                    <a:pt x="0" y="3535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B631B832-C6AB-6DCA-E12E-C680331D576F}"/>
                </a:ext>
              </a:extLst>
            </p:cNvPr>
            <p:cNvSpPr/>
            <p:nvPr/>
          </p:nvSpPr>
          <p:spPr>
            <a:xfrm>
              <a:off x="2713175" y="704403"/>
              <a:ext cx="52765" cy="79885"/>
            </a:xfrm>
            <a:custGeom>
              <a:avLst/>
              <a:gdLst>
                <a:gd name="connsiteX0" fmla="*/ 0 w 52765"/>
                <a:gd name="connsiteY0" fmla="*/ 50990 h 79885"/>
                <a:gd name="connsiteX1" fmla="*/ 25387 w 52765"/>
                <a:gd name="connsiteY1" fmla="*/ 22224 h 79885"/>
                <a:gd name="connsiteX2" fmla="*/ 43279 w 52765"/>
                <a:gd name="connsiteY2" fmla="*/ 31841 h 79885"/>
                <a:gd name="connsiteX3" fmla="*/ 43279 w 52765"/>
                <a:gd name="connsiteY3" fmla="*/ 0 h 79885"/>
                <a:gd name="connsiteX4" fmla="*/ 52766 w 52765"/>
                <a:gd name="connsiteY4" fmla="*/ 0 h 79885"/>
                <a:gd name="connsiteX5" fmla="*/ 52766 w 52765"/>
                <a:gd name="connsiteY5" fmla="*/ 78975 h 79885"/>
                <a:gd name="connsiteX6" fmla="*/ 43279 w 52765"/>
                <a:gd name="connsiteY6" fmla="*/ 78975 h 79885"/>
                <a:gd name="connsiteX7" fmla="*/ 43279 w 52765"/>
                <a:gd name="connsiteY7" fmla="*/ 70268 h 79885"/>
                <a:gd name="connsiteX8" fmla="*/ 25387 w 52765"/>
                <a:gd name="connsiteY8" fmla="*/ 79885 h 79885"/>
                <a:gd name="connsiteX9" fmla="*/ 0 w 52765"/>
                <a:gd name="connsiteY9" fmla="*/ 50990 h 79885"/>
                <a:gd name="connsiteX10" fmla="*/ 44058 w 52765"/>
                <a:gd name="connsiteY10" fmla="*/ 50990 h 79885"/>
                <a:gd name="connsiteX11" fmla="*/ 26946 w 52765"/>
                <a:gd name="connsiteY11" fmla="*/ 30932 h 79885"/>
                <a:gd name="connsiteX12" fmla="*/ 9618 w 52765"/>
                <a:gd name="connsiteY12" fmla="*/ 50990 h 79885"/>
                <a:gd name="connsiteX13" fmla="*/ 26946 w 52765"/>
                <a:gd name="connsiteY13" fmla="*/ 71047 h 79885"/>
                <a:gd name="connsiteX14" fmla="*/ 44058 w 52765"/>
                <a:gd name="connsiteY14" fmla="*/ 50990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765" h="79885">
                  <a:moveTo>
                    <a:pt x="0" y="50990"/>
                  </a:moveTo>
                  <a:cubicBezTo>
                    <a:pt x="0" y="33444"/>
                    <a:pt x="11307" y="22224"/>
                    <a:pt x="25387" y="22224"/>
                  </a:cubicBezTo>
                  <a:cubicBezTo>
                    <a:pt x="33444" y="22224"/>
                    <a:pt x="39683" y="26210"/>
                    <a:pt x="43279" y="31841"/>
                  </a:cubicBezTo>
                  <a:lnTo>
                    <a:pt x="43279" y="0"/>
                  </a:lnTo>
                  <a:lnTo>
                    <a:pt x="52766" y="0"/>
                  </a:lnTo>
                  <a:lnTo>
                    <a:pt x="52766" y="78975"/>
                  </a:lnTo>
                  <a:lnTo>
                    <a:pt x="43279" y="78975"/>
                  </a:lnTo>
                  <a:lnTo>
                    <a:pt x="43279" y="70268"/>
                  </a:lnTo>
                  <a:cubicBezTo>
                    <a:pt x="39423" y="76159"/>
                    <a:pt x="33314" y="79885"/>
                    <a:pt x="25387" y="79885"/>
                  </a:cubicBezTo>
                  <a:cubicBezTo>
                    <a:pt x="10224" y="79885"/>
                    <a:pt x="0" y="67408"/>
                    <a:pt x="0" y="50990"/>
                  </a:cubicBezTo>
                  <a:close/>
                  <a:moveTo>
                    <a:pt x="44058" y="50990"/>
                  </a:moveTo>
                  <a:cubicBezTo>
                    <a:pt x="44058" y="39206"/>
                    <a:pt x="37040" y="30932"/>
                    <a:pt x="26946" y="30932"/>
                  </a:cubicBezTo>
                  <a:cubicBezTo>
                    <a:pt x="16852" y="30932"/>
                    <a:pt x="9618" y="39206"/>
                    <a:pt x="9618" y="50990"/>
                  </a:cubicBezTo>
                  <a:cubicBezTo>
                    <a:pt x="9618" y="62773"/>
                    <a:pt x="16766" y="71047"/>
                    <a:pt x="26946" y="71047"/>
                  </a:cubicBezTo>
                  <a:cubicBezTo>
                    <a:pt x="37127" y="71047"/>
                    <a:pt x="44058" y="62773"/>
                    <a:pt x="44058" y="5099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8E21D177-1680-50E7-A7DC-17A3044D9702}"/>
                </a:ext>
              </a:extLst>
            </p:cNvPr>
            <p:cNvSpPr/>
            <p:nvPr/>
          </p:nvSpPr>
          <p:spPr>
            <a:xfrm>
              <a:off x="2782576" y="726583"/>
              <a:ext cx="50079" cy="57704"/>
            </a:xfrm>
            <a:custGeom>
              <a:avLst/>
              <a:gdLst>
                <a:gd name="connsiteX0" fmla="*/ 0 w 50079"/>
                <a:gd name="connsiteY0" fmla="*/ 29242 h 57704"/>
                <a:gd name="connsiteX1" fmla="*/ 25257 w 50079"/>
                <a:gd name="connsiteY1" fmla="*/ 0 h 57704"/>
                <a:gd name="connsiteX2" fmla="*/ 50080 w 50079"/>
                <a:gd name="connsiteY2" fmla="*/ 26729 h 57704"/>
                <a:gd name="connsiteX3" fmla="*/ 49733 w 50079"/>
                <a:gd name="connsiteY3" fmla="*/ 31711 h 57704"/>
                <a:gd name="connsiteX4" fmla="*/ 9531 w 50079"/>
                <a:gd name="connsiteY4" fmla="*/ 31711 h 57704"/>
                <a:gd name="connsiteX5" fmla="*/ 26296 w 50079"/>
                <a:gd name="connsiteY5" fmla="*/ 48953 h 57704"/>
                <a:gd name="connsiteX6" fmla="*/ 41589 w 50079"/>
                <a:gd name="connsiteY6" fmla="*/ 42282 h 57704"/>
                <a:gd name="connsiteX7" fmla="*/ 48260 w 50079"/>
                <a:gd name="connsiteY7" fmla="*/ 48174 h 57704"/>
                <a:gd name="connsiteX8" fmla="*/ 26166 w 50079"/>
                <a:gd name="connsiteY8" fmla="*/ 57704 h 57704"/>
                <a:gd name="connsiteX9" fmla="*/ 0 w 50079"/>
                <a:gd name="connsiteY9" fmla="*/ 29285 h 57704"/>
                <a:gd name="connsiteX10" fmla="*/ 40896 w 50079"/>
                <a:gd name="connsiteY10" fmla="*/ 24607 h 57704"/>
                <a:gd name="connsiteX11" fmla="*/ 40896 w 50079"/>
                <a:gd name="connsiteY11" fmla="*/ 23264 h 57704"/>
                <a:gd name="connsiteX12" fmla="*/ 25473 w 50079"/>
                <a:gd name="connsiteY12" fmla="*/ 8101 h 57704"/>
                <a:gd name="connsiteX13" fmla="*/ 9401 w 50079"/>
                <a:gd name="connsiteY13" fmla="*/ 24650 h 57704"/>
                <a:gd name="connsiteX14" fmla="*/ 40896 w 50079"/>
                <a:gd name="connsiteY14" fmla="*/ 24650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79" h="57704">
                  <a:moveTo>
                    <a:pt x="0" y="29242"/>
                  </a:moveTo>
                  <a:cubicBezTo>
                    <a:pt x="0" y="13733"/>
                    <a:pt x="8361" y="0"/>
                    <a:pt x="25257" y="0"/>
                  </a:cubicBezTo>
                  <a:cubicBezTo>
                    <a:pt x="42152" y="0"/>
                    <a:pt x="50080" y="13126"/>
                    <a:pt x="50080" y="26729"/>
                  </a:cubicBezTo>
                  <a:cubicBezTo>
                    <a:pt x="50080" y="27423"/>
                    <a:pt x="49950" y="30152"/>
                    <a:pt x="49733" y="31711"/>
                  </a:cubicBezTo>
                  <a:lnTo>
                    <a:pt x="9531" y="31711"/>
                  </a:lnTo>
                  <a:cubicBezTo>
                    <a:pt x="9964" y="42585"/>
                    <a:pt x="16116" y="48953"/>
                    <a:pt x="26296" y="48953"/>
                  </a:cubicBezTo>
                  <a:cubicBezTo>
                    <a:pt x="32751" y="48953"/>
                    <a:pt x="37257" y="46917"/>
                    <a:pt x="41589" y="42282"/>
                  </a:cubicBezTo>
                  <a:lnTo>
                    <a:pt x="48260" y="48174"/>
                  </a:lnTo>
                  <a:cubicBezTo>
                    <a:pt x="42022" y="54758"/>
                    <a:pt x="35351" y="57704"/>
                    <a:pt x="26166" y="57704"/>
                  </a:cubicBezTo>
                  <a:cubicBezTo>
                    <a:pt x="8621" y="57704"/>
                    <a:pt x="0" y="44795"/>
                    <a:pt x="0" y="29285"/>
                  </a:cubicBezTo>
                  <a:close/>
                  <a:moveTo>
                    <a:pt x="40896" y="24607"/>
                  </a:moveTo>
                  <a:lnTo>
                    <a:pt x="40896" y="23264"/>
                  </a:lnTo>
                  <a:cubicBezTo>
                    <a:pt x="40896" y="15899"/>
                    <a:pt x="35914" y="8101"/>
                    <a:pt x="25473" y="8101"/>
                  </a:cubicBezTo>
                  <a:cubicBezTo>
                    <a:pt x="15596" y="8101"/>
                    <a:pt x="10051" y="15596"/>
                    <a:pt x="9401" y="24650"/>
                  </a:cubicBezTo>
                  <a:lnTo>
                    <a:pt x="40896" y="2465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5989D042-061D-E466-768E-8A7EA7F55117}"/>
                </a:ext>
              </a:extLst>
            </p:cNvPr>
            <p:cNvSpPr/>
            <p:nvPr/>
          </p:nvSpPr>
          <p:spPr>
            <a:xfrm>
              <a:off x="2849118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30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30" y="0"/>
                  </a:cubicBezTo>
                  <a:cubicBezTo>
                    <a:pt x="38946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6C3989B5-B74C-2E30-BD99-F2C3FF056E15}"/>
                </a:ext>
              </a:extLst>
            </p:cNvPr>
            <p:cNvSpPr/>
            <p:nvPr/>
          </p:nvSpPr>
          <p:spPr>
            <a:xfrm>
              <a:off x="2914231" y="726583"/>
              <a:ext cx="78152" cy="56751"/>
            </a:xfrm>
            <a:custGeom>
              <a:avLst/>
              <a:gdLst>
                <a:gd name="connsiteX0" fmla="*/ 0 w 78152"/>
                <a:gd name="connsiteY0" fmla="*/ 910 h 56751"/>
                <a:gd name="connsiteX1" fmla="*/ 9617 w 78152"/>
                <a:gd name="connsiteY1" fmla="*/ 910 h 56751"/>
                <a:gd name="connsiteX2" fmla="*/ 9617 w 78152"/>
                <a:gd name="connsiteY2" fmla="*/ 9964 h 56751"/>
                <a:gd name="connsiteX3" fmla="*/ 25603 w 78152"/>
                <a:gd name="connsiteY3" fmla="*/ 0 h 56751"/>
                <a:gd name="connsiteX4" fmla="*/ 42022 w 78152"/>
                <a:gd name="connsiteY4" fmla="*/ 9964 h 56751"/>
                <a:gd name="connsiteX5" fmla="*/ 59004 w 78152"/>
                <a:gd name="connsiteY5" fmla="*/ 0 h 56751"/>
                <a:gd name="connsiteX6" fmla="*/ 78152 w 78152"/>
                <a:gd name="connsiteY6" fmla="*/ 22787 h 56751"/>
                <a:gd name="connsiteX7" fmla="*/ 78152 w 78152"/>
                <a:gd name="connsiteY7" fmla="*/ 56751 h 56751"/>
                <a:gd name="connsiteX8" fmla="*/ 68621 w 78152"/>
                <a:gd name="connsiteY8" fmla="*/ 56751 h 56751"/>
                <a:gd name="connsiteX9" fmla="*/ 68621 w 78152"/>
                <a:gd name="connsiteY9" fmla="*/ 25040 h 56751"/>
                <a:gd name="connsiteX10" fmla="*/ 56838 w 78152"/>
                <a:gd name="connsiteY10" fmla="*/ 8274 h 56751"/>
                <a:gd name="connsiteX11" fmla="*/ 43928 w 78152"/>
                <a:gd name="connsiteY11" fmla="*/ 26729 h 56751"/>
                <a:gd name="connsiteX12" fmla="*/ 43928 w 78152"/>
                <a:gd name="connsiteY12" fmla="*/ 56751 h 56751"/>
                <a:gd name="connsiteX13" fmla="*/ 34311 w 78152"/>
                <a:gd name="connsiteY13" fmla="*/ 56751 h 56751"/>
                <a:gd name="connsiteX14" fmla="*/ 34311 w 78152"/>
                <a:gd name="connsiteY14" fmla="*/ 24217 h 56751"/>
                <a:gd name="connsiteX15" fmla="*/ 22744 w 78152"/>
                <a:gd name="connsiteY15" fmla="*/ 8231 h 56751"/>
                <a:gd name="connsiteX16" fmla="*/ 9617 w 78152"/>
                <a:gd name="connsiteY16" fmla="*/ 26686 h 56751"/>
                <a:gd name="connsiteX17" fmla="*/ 9617 w 78152"/>
                <a:gd name="connsiteY17" fmla="*/ 56708 h 56751"/>
                <a:gd name="connsiteX18" fmla="*/ 0 w 78152"/>
                <a:gd name="connsiteY18" fmla="*/ 56708 h 56751"/>
                <a:gd name="connsiteX19" fmla="*/ 0 w 78152"/>
                <a:gd name="connsiteY19" fmla="*/ 866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152" h="56751">
                  <a:moveTo>
                    <a:pt x="0" y="910"/>
                  </a:moveTo>
                  <a:lnTo>
                    <a:pt x="9617" y="910"/>
                  </a:lnTo>
                  <a:lnTo>
                    <a:pt x="9617" y="9964"/>
                  </a:lnTo>
                  <a:cubicBezTo>
                    <a:pt x="12996" y="3076"/>
                    <a:pt x="18932" y="0"/>
                    <a:pt x="25603" y="0"/>
                  </a:cubicBezTo>
                  <a:cubicBezTo>
                    <a:pt x="33314" y="0"/>
                    <a:pt x="38989" y="3292"/>
                    <a:pt x="42022" y="9964"/>
                  </a:cubicBezTo>
                  <a:cubicBezTo>
                    <a:pt x="45661" y="3509"/>
                    <a:pt x="50990" y="0"/>
                    <a:pt x="59004" y="0"/>
                  </a:cubicBezTo>
                  <a:cubicBezTo>
                    <a:pt x="72824" y="0"/>
                    <a:pt x="78152" y="10441"/>
                    <a:pt x="78152" y="22787"/>
                  </a:cubicBezTo>
                  <a:lnTo>
                    <a:pt x="78152" y="56751"/>
                  </a:lnTo>
                  <a:lnTo>
                    <a:pt x="68621" y="56751"/>
                  </a:lnTo>
                  <a:lnTo>
                    <a:pt x="68621" y="25040"/>
                  </a:lnTo>
                  <a:cubicBezTo>
                    <a:pt x="68621" y="14599"/>
                    <a:pt x="65329" y="8274"/>
                    <a:pt x="56838" y="8274"/>
                  </a:cubicBezTo>
                  <a:cubicBezTo>
                    <a:pt x="48347" y="8274"/>
                    <a:pt x="43928" y="14513"/>
                    <a:pt x="43928" y="26729"/>
                  </a:cubicBezTo>
                  <a:lnTo>
                    <a:pt x="43928" y="56751"/>
                  </a:lnTo>
                  <a:lnTo>
                    <a:pt x="34311" y="56751"/>
                  </a:lnTo>
                  <a:lnTo>
                    <a:pt x="34311" y="24217"/>
                  </a:lnTo>
                  <a:cubicBezTo>
                    <a:pt x="34311" y="13473"/>
                    <a:pt x="30238" y="8231"/>
                    <a:pt x="22744" y="8231"/>
                  </a:cubicBezTo>
                  <a:cubicBezTo>
                    <a:pt x="14469" y="8231"/>
                    <a:pt x="9617" y="14556"/>
                    <a:pt x="9617" y="26686"/>
                  </a:cubicBezTo>
                  <a:lnTo>
                    <a:pt x="9617" y="56708"/>
                  </a:lnTo>
                  <a:lnTo>
                    <a:pt x="0" y="56708"/>
                  </a:lnTo>
                  <a:lnTo>
                    <a:pt x="0" y="86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6EA26801-F7CE-0BB7-4575-A24D611BBFDB}"/>
                </a:ext>
              </a:extLst>
            </p:cNvPr>
            <p:cNvSpPr/>
            <p:nvPr/>
          </p:nvSpPr>
          <p:spPr>
            <a:xfrm>
              <a:off x="3008239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2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401E036-8636-6B52-B50F-CAE207630A60}"/>
                </a:ext>
              </a:extLst>
            </p:cNvPr>
            <p:cNvSpPr/>
            <p:nvPr/>
          </p:nvSpPr>
          <p:spPr>
            <a:xfrm>
              <a:off x="3071965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EFAA09FC-183C-0477-9E7B-1C7147F7449B}"/>
                </a:ext>
              </a:extLst>
            </p:cNvPr>
            <p:cNvSpPr/>
            <p:nvPr/>
          </p:nvSpPr>
          <p:spPr>
            <a:xfrm>
              <a:off x="3138810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30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30" y="0"/>
                  </a:cubicBezTo>
                  <a:cubicBezTo>
                    <a:pt x="38946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D9BD033B-46EF-8FB4-30D7-10F1239BBF14}"/>
                </a:ext>
              </a:extLst>
            </p:cNvPr>
            <p:cNvSpPr/>
            <p:nvPr/>
          </p:nvSpPr>
          <p:spPr>
            <a:xfrm>
              <a:off x="3225496" y="726540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3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1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3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3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1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7D00A84D-36CB-DB08-211A-D3E63C0B11F3}"/>
                </a:ext>
              </a:extLst>
            </p:cNvPr>
            <p:cNvSpPr/>
            <p:nvPr/>
          </p:nvSpPr>
          <p:spPr>
            <a:xfrm>
              <a:off x="3283028" y="726627"/>
              <a:ext cx="54281" cy="57661"/>
            </a:xfrm>
            <a:custGeom>
              <a:avLst/>
              <a:gdLst>
                <a:gd name="connsiteX0" fmla="*/ 0 w 54281"/>
                <a:gd name="connsiteY0" fmla="*/ 28766 h 57661"/>
                <a:gd name="connsiteX1" fmla="*/ 27206 w 54281"/>
                <a:gd name="connsiteY1" fmla="*/ 0 h 57661"/>
                <a:gd name="connsiteX2" fmla="*/ 54282 w 54281"/>
                <a:gd name="connsiteY2" fmla="*/ 28766 h 57661"/>
                <a:gd name="connsiteX3" fmla="*/ 27206 w 54281"/>
                <a:gd name="connsiteY3" fmla="*/ 57661 h 57661"/>
                <a:gd name="connsiteX4" fmla="*/ 0 w 54281"/>
                <a:gd name="connsiteY4" fmla="*/ 28766 h 57661"/>
                <a:gd name="connsiteX5" fmla="*/ 44621 w 54281"/>
                <a:gd name="connsiteY5" fmla="*/ 28766 h 57661"/>
                <a:gd name="connsiteX6" fmla="*/ 27206 w 54281"/>
                <a:gd name="connsiteY6" fmla="*/ 8361 h 57661"/>
                <a:gd name="connsiteX7" fmla="*/ 9531 w 54281"/>
                <a:gd name="connsiteY7" fmla="*/ 28766 h 57661"/>
                <a:gd name="connsiteX8" fmla="*/ 27206 w 54281"/>
                <a:gd name="connsiteY8" fmla="*/ 49170 h 57661"/>
                <a:gd name="connsiteX9" fmla="*/ 44621 w 54281"/>
                <a:gd name="connsiteY9" fmla="*/ 28766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81" h="57661">
                  <a:moveTo>
                    <a:pt x="0" y="28766"/>
                  </a:moveTo>
                  <a:cubicBezTo>
                    <a:pt x="0" y="12000"/>
                    <a:pt x="11220" y="0"/>
                    <a:pt x="27206" y="0"/>
                  </a:cubicBezTo>
                  <a:cubicBezTo>
                    <a:pt x="43192" y="0"/>
                    <a:pt x="54282" y="12000"/>
                    <a:pt x="54282" y="28766"/>
                  </a:cubicBezTo>
                  <a:cubicBezTo>
                    <a:pt x="54282" y="45531"/>
                    <a:pt x="42845" y="57661"/>
                    <a:pt x="27206" y="57661"/>
                  </a:cubicBezTo>
                  <a:cubicBezTo>
                    <a:pt x="11567" y="57661"/>
                    <a:pt x="0" y="45661"/>
                    <a:pt x="0" y="28766"/>
                  </a:cubicBezTo>
                  <a:close/>
                  <a:moveTo>
                    <a:pt x="44621" y="28766"/>
                  </a:moveTo>
                  <a:cubicBezTo>
                    <a:pt x="44621" y="16289"/>
                    <a:pt x="37820" y="8361"/>
                    <a:pt x="27206" y="8361"/>
                  </a:cubicBezTo>
                  <a:cubicBezTo>
                    <a:pt x="16592" y="8361"/>
                    <a:pt x="9531" y="16419"/>
                    <a:pt x="9531" y="28766"/>
                  </a:cubicBezTo>
                  <a:cubicBezTo>
                    <a:pt x="9531" y="41112"/>
                    <a:pt x="16419" y="49170"/>
                    <a:pt x="27206" y="49170"/>
                  </a:cubicBezTo>
                  <a:cubicBezTo>
                    <a:pt x="37993" y="49170"/>
                    <a:pt x="44621" y="41112"/>
                    <a:pt x="44621" y="2876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AEAE378E-4758-992E-5783-28B31E597C43}"/>
                </a:ext>
              </a:extLst>
            </p:cNvPr>
            <p:cNvSpPr/>
            <p:nvPr/>
          </p:nvSpPr>
          <p:spPr>
            <a:xfrm>
              <a:off x="3348573" y="726540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3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6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5" y="33228"/>
                    <a:pt x="21011" y="31278"/>
                  </a:cubicBezTo>
                  <a:cubicBezTo>
                    <a:pt x="12433" y="29112"/>
                    <a:pt x="2989" y="26080"/>
                    <a:pt x="2989" y="15423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5" y="51943"/>
                    <a:pt x="86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D2FE09F3-6BFF-64C7-B816-ADCBA1045D23}"/>
                </a:ext>
              </a:extLst>
            </p:cNvPr>
            <p:cNvSpPr/>
            <p:nvPr/>
          </p:nvSpPr>
          <p:spPr>
            <a:xfrm>
              <a:off x="3407967" y="704403"/>
              <a:ext cx="11307" cy="78931"/>
            </a:xfrm>
            <a:custGeom>
              <a:avLst/>
              <a:gdLst>
                <a:gd name="connsiteX0" fmla="*/ 0 w 11307"/>
                <a:gd name="connsiteY0" fmla="*/ 0 h 78931"/>
                <a:gd name="connsiteX1" fmla="*/ 11307 w 11307"/>
                <a:gd name="connsiteY1" fmla="*/ 0 h 78931"/>
                <a:gd name="connsiteX2" fmla="*/ 11307 w 11307"/>
                <a:gd name="connsiteY2" fmla="*/ 13040 h 78931"/>
                <a:gd name="connsiteX3" fmla="*/ 0 w 11307"/>
                <a:gd name="connsiteY3" fmla="*/ 13040 h 78931"/>
                <a:gd name="connsiteX4" fmla="*/ 0 w 11307"/>
                <a:gd name="connsiteY4" fmla="*/ 0 h 78931"/>
                <a:gd name="connsiteX5" fmla="*/ 910 w 11307"/>
                <a:gd name="connsiteY5" fmla="*/ 23090 h 78931"/>
                <a:gd name="connsiteX6" fmla="*/ 10441 w 11307"/>
                <a:gd name="connsiteY6" fmla="*/ 23090 h 78931"/>
                <a:gd name="connsiteX7" fmla="*/ 10441 w 11307"/>
                <a:gd name="connsiteY7" fmla="*/ 78932 h 78931"/>
                <a:gd name="connsiteX8" fmla="*/ 910 w 11307"/>
                <a:gd name="connsiteY8" fmla="*/ 78932 h 78931"/>
                <a:gd name="connsiteX9" fmla="*/ 910 w 11307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1" y="23090"/>
                  </a:lnTo>
                  <a:lnTo>
                    <a:pt x="10441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C80BC36D-1313-31D2-CA6A-2EDCC54C43CF}"/>
                </a:ext>
              </a:extLst>
            </p:cNvPr>
            <p:cNvSpPr/>
            <p:nvPr/>
          </p:nvSpPr>
          <p:spPr>
            <a:xfrm>
              <a:off x="3434393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2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4CDB9BEF-6CE6-5FD6-64CA-792503AF24CF}"/>
                </a:ext>
              </a:extLst>
            </p:cNvPr>
            <p:cNvSpPr/>
            <p:nvPr/>
          </p:nvSpPr>
          <p:spPr>
            <a:xfrm>
              <a:off x="3498119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9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4D572D4E-8819-4483-A17C-2813E9BF972D}"/>
                </a:ext>
              </a:extLst>
            </p:cNvPr>
            <p:cNvSpPr/>
            <p:nvPr/>
          </p:nvSpPr>
          <p:spPr>
            <a:xfrm>
              <a:off x="3564704" y="704403"/>
              <a:ext cx="19364" cy="79885"/>
            </a:xfrm>
            <a:custGeom>
              <a:avLst/>
              <a:gdLst>
                <a:gd name="connsiteX0" fmla="*/ 0 w 19364"/>
                <a:gd name="connsiteY0" fmla="*/ 66629 h 79885"/>
                <a:gd name="connsiteX1" fmla="*/ 0 w 19364"/>
                <a:gd name="connsiteY1" fmla="*/ 0 h 79885"/>
                <a:gd name="connsiteX2" fmla="*/ 9531 w 19364"/>
                <a:gd name="connsiteY2" fmla="*/ 0 h 79885"/>
                <a:gd name="connsiteX3" fmla="*/ 9531 w 19364"/>
                <a:gd name="connsiteY3" fmla="*/ 64809 h 79885"/>
                <a:gd name="connsiteX4" fmla="*/ 14513 w 19364"/>
                <a:gd name="connsiteY4" fmla="*/ 71047 h 79885"/>
                <a:gd name="connsiteX5" fmla="*/ 19365 w 19364"/>
                <a:gd name="connsiteY5" fmla="*/ 70138 h 79885"/>
                <a:gd name="connsiteX6" fmla="*/ 19365 w 19364"/>
                <a:gd name="connsiteY6" fmla="*/ 78282 h 79885"/>
                <a:gd name="connsiteX7" fmla="*/ 11437 w 19364"/>
                <a:gd name="connsiteY7" fmla="*/ 79885 h 79885"/>
                <a:gd name="connsiteX8" fmla="*/ 0 w 19364"/>
                <a:gd name="connsiteY8" fmla="*/ 66629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4" h="79885">
                  <a:moveTo>
                    <a:pt x="0" y="66629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64809"/>
                  </a:lnTo>
                  <a:cubicBezTo>
                    <a:pt x="9531" y="69228"/>
                    <a:pt x="11437" y="71047"/>
                    <a:pt x="14513" y="71047"/>
                  </a:cubicBezTo>
                  <a:cubicBezTo>
                    <a:pt x="15856" y="71047"/>
                    <a:pt x="17589" y="70701"/>
                    <a:pt x="19365" y="70138"/>
                  </a:cubicBezTo>
                  <a:lnTo>
                    <a:pt x="19365" y="78282"/>
                  </a:lnTo>
                  <a:cubicBezTo>
                    <a:pt x="16766" y="79322"/>
                    <a:pt x="13690" y="79885"/>
                    <a:pt x="11437" y="79885"/>
                  </a:cubicBezTo>
                  <a:cubicBezTo>
                    <a:pt x="4635" y="79885"/>
                    <a:pt x="0" y="75813"/>
                    <a:pt x="0" y="6662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550E1F-6023-917C-2BC3-FF59D8246303}"/>
                </a:ext>
              </a:extLst>
            </p:cNvPr>
            <p:cNvSpPr/>
            <p:nvPr/>
          </p:nvSpPr>
          <p:spPr>
            <a:xfrm>
              <a:off x="3596589" y="704403"/>
              <a:ext cx="11306" cy="78931"/>
            </a:xfrm>
            <a:custGeom>
              <a:avLst/>
              <a:gdLst>
                <a:gd name="connsiteX0" fmla="*/ 0 w 11306"/>
                <a:gd name="connsiteY0" fmla="*/ 0 h 78931"/>
                <a:gd name="connsiteX1" fmla="*/ 11307 w 11306"/>
                <a:gd name="connsiteY1" fmla="*/ 0 h 78931"/>
                <a:gd name="connsiteX2" fmla="*/ 11307 w 11306"/>
                <a:gd name="connsiteY2" fmla="*/ 13040 h 78931"/>
                <a:gd name="connsiteX3" fmla="*/ 0 w 11306"/>
                <a:gd name="connsiteY3" fmla="*/ 13040 h 78931"/>
                <a:gd name="connsiteX4" fmla="*/ 0 w 11306"/>
                <a:gd name="connsiteY4" fmla="*/ 0 h 78931"/>
                <a:gd name="connsiteX5" fmla="*/ 910 w 11306"/>
                <a:gd name="connsiteY5" fmla="*/ 23090 h 78931"/>
                <a:gd name="connsiteX6" fmla="*/ 10440 w 11306"/>
                <a:gd name="connsiteY6" fmla="*/ 23090 h 78931"/>
                <a:gd name="connsiteX7" fmla="*/ 10440 w 11306"/>
                <a:gd name="connsiteY7" fmla="*/ 78932 h 78931"/>
                <a:gd name="connsiteX8" fmla="*/ 910 w 11306"/>
                <a:gd name="connsiteY8" fmla="*/ 78932 h 78931"/>
                <a:gd name="connsiteX9" fmla="*/ 910 w 11306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6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0" y="23090"/>
                  </a:lnTo>
                  <a:lnTo>
                    <a:pt x="10440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0065A692-ECBF-57F7-BC9C-96651BC45415}"/>
                </a:ext>
              </a:extLst>
            </p:cNvPr>
            <p:cNvSpPr/>
            <p:nvPr/>
          </p:nvSpPr>
          <p:spPr>
            <a:xfrm>
              <a:off x="3623015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B1E8BB8F-DEDF-EBF0-6F53-81CCBC141251}"/>
                </a:ext>
              </a:extLst>
            </p:cNvPr>
            <p:cNvSpPr/>
            <p:nvPr/>
          </p:nvSpPr>
          <p:spPr>
            <a:xfrm>
              <a:off x="3689644" y="704403"/>
              <a:ext cx="19364" cy="79885"/>
            </a:xfrm>
            <a:custGeom>
              <a:avLst/>
              <a:gdLst>
                <a:gd name="connsiteX0" fmla="*/ 0 w 19364"/>
                <a:gd name="connsiteY0" fmla="*/ 66629 h 79885"/>
                <a:gd name="connsiteX1" fmla="*/ 0 w 19364"/>
                <a:gd name="connsiteY1" fmla="*/ 0 h 79885"/>
                <a:gd name="connsiteX2" fmla="*/ 9531 w 19364"/>
                <a:gd name="connsiteY2" fmla="*/ 0 h 79885"/>
                <a:gd name="connsiteX3" fmla="*/ 9531 w 19364"/>
                <a:gd name="connsiteY3" fmla="*/ 64809 h 79885"/>
                <a:gd name="connsiteX4" fmla="*/ 14513 w 19364"/>
                <a:gd name="connsiteY4" fmla="*/ 71047 h 79885"/>
                <a:gd name="connsiteX5" fmla="*/ 19365 w 19364"/>
                <a:gd name="connsiteY5" fmla="*/ 70138 h 79885"/>
                <a:gd name="connsiteX6" fmla="*/ 19365 w 19364"/>
                <a:gd name="connsiteY6" fmla="*/ 78282 h 79885"/>
                <a:gd name="connsiteX7" fmla="*/ 11437 w 19364"/>
                <a:gd name="connsiteY7" fmla="*/ 79885 h 79885"/>
                <a:gd name="connsiteX8" fmla="*/ 0 w 19364"/>
                <a:gd name="connsiteY8" fmla="*/ 66629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4" h="79885">
                  <a:moveTo>
                    <a:pt x="0" y="66629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64809"/>
                  </a:lnTo>
                  <a:cubicBezTo>
                    <a:pt x="9531" y="69228"/>
                    <a:pt x="11437" y="71047"/>
                    <a:pt x="14513" y="71047"/>
                  </a:cubicBezTo>
                  <a:cubicBezTo>
                    <a:pt x="15856" y="71047"/>
                    <a:pt x="17589" y="70701"/>
                    <a:pt x="19365" y="70138"/>
                  </a:cubicBezTo>
                  <a:lnTo>
                    <a:pt x="19365" y="78282"/>
                  </a:lnTo>
                  <a:cubicBezTo>
                    <a:pt x="16765" y="79322"/>
                    <a:pt x="13690" y="79885"/>
                    <a:pt x="11437" y="79885"/>
                  </a:cubicBezTo>
                  <a:cubicBezTo>
                    <a:pt x="4635" y="79885"/>
                    <a:pt x="0" y="75813"/>
                    <a:pt x="0" y="6662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C227B66C-378B-9C0D-7376-9104048095EC}"/>
                </a:ext>
              </a:extLst>
            </p:cNvPr>
            <p:cNvSpPr/>
            <p:nvPr/>
          </p:nvSpPr>
          <p:spPr>
            <a:xfrm>
              <a:off x="3720532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49712BF4-59CD-06A2-AABF-7FFBD7344CF5}"/>
                </a:ext>
              </a:extLst>
            </p:cNvPr>
            <p:cNvSpPr/>
            <p:nvPr/>
          </p:nvSpPr>
          <p:spPr>
            <a:xfrm>
              <a:off x="3787378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29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29" y="0"/>
                  </a:cubicBezTo>
                  <a:cubicBezTo>
                    <a:pt x="38989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AACE630B-1ECD-0B5D-C374-5BB7EE0D74A4}"/>
                </a:ext>
              </a:extLst>
            </p:cNvPr>
            <p:cNvSpPr/>
            <p:nvPr/>
          </p:nvSpPr>
          <p:spPr>
            <a:xfrm>
              <a:off x="2570950" y="867682"/>
              <a:ext cx="54281" cy="57661"/>
            </a:xfrm>
            <a:custGeom>
              <a:avLst/>
              <a:gdLst>
                <a:gd name="connsiteX0" fmla="*/ 0 w 54281"/>
                <a:gd name="connsiteY0" fmla="*/ 28766 h 57661"/>
                <a:gd name="connsiteX1" fmla="*/ 27206 w 54281"/>
                <a:gd name="connsiteY1" fmla="*/ 0 h 57661"/>
                <a:gd name="connsiteX2" fmla="*/ 54282 w 54281"/>
                <a:gd name="connsiteY2" fmla="*/ 28766 h 57661"/>
                <a:gd name="connsiteX3" fmla="*/ 27206 w 54281"/>
                <a:gd name="connsiteY3" fmla="*/ 57661 h 57661"/>
                <a:gd name="connsiteX4" fmla="*/ 0 w 54281"/>
                <a:gd name="connsiteY4" fmla="*/ 28766 h 57661"/>
                <a:gd name="connsiteX5" fmla="*/ 44621 w 54281"/>
                <a:gd name="connsiteY5" fmla="*/ 28766 h 57661"/>
                <a:gd name="connsiteX6" fmla="*/ 27206 w 54281"/>
                <a:gd name="connsiteY6" fmla="*/ 8361 h 57661"/>
                <a:gd name="connsiteX7" fmla="*/ 9531 w 54281"/>
                <a:gd name="connsiteY7" fmla="*/ 28766 h 57661"/>
                <a:gd name="connsiteX8" fmla="*/ 27206 w 54281"/>
                <a:gd name="connsiteY8" fmla="*/ 49170 h 57661"/>
                <a:gd name="connsiteX9" fmla="*/ 44621 w 54281"/>
                <a:gd name="connsiteY9" fmla="*/ 28766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81" h="57661">
                  <a:moveTo>
                    <a:pt x="0" y="28766"/>
                  </a:moveTo>
                  <a:cubicBezTo>
                    <a:pt x="0" y="12000"/>
                    <a:pt x="11220" y="0"/>
                    <a:pt x="27206" y="0"/>
                  </a:cubicBezTo>
                  <a:cubicBezTo>
                    <a:pt x="43192" y="0"/>
                    <a:pt x="54282" y="12000"/>
                    <a:pt x="54282" y="28766"/>
                  </a:cubicBezTo>
                  <a:cubicBezTo>
                    <a:pt x="54282" y="45531"/>
                    <a:pt x="42845" y="57661"/>
                    <a:pt x="27206" y="57661"/>
                  </a:cubicBezTo>
                  <a:cubicBezTo>
                    <a:pt x="11567" y="57661"/>
                    <a:pt x="0" y="45661"/>
                    <a:pt x="0" y="28766"/>
                  </a:cubicBezTo>
                  <a:close/>
                  <a:moveTo>
                    <a:pt x="44621" y="28766"/>
                  </a:moveTo>
                  <a:cubicBezTo>
                    <a:pt x="44621" y="16289"/>
                    <a:pt x="37820" y="8361"/>
                    <a:pt x="27206" y="8361"/>
                  </a:cubicBezTo>
                  <a:cubicBezTo>
                    <a:pt x="16592" y="8361"/>
                    <a:pt x="9531" y="16419"/>
                    <a:pt x="9531" y="28766"/>
                  </a:cubicBezTo>
                  <a:cubicBezTo>
                    <a:pt x="9531" y="41112"/>
                    <a:pt x="16419" y="49170"/>
                    <a:pt x="27206" y="49170"/>
                  </a:cubicBezTo>
                  <a:cubicBezTo>
                    <a:pt x="37993" y="49170"/>
                    <a:pt x="44621" y="41112"/>
                    <a:pt x="44621" y="2876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7364B2F3-B82C-4F0D-1799-4A2BF65C029A}"/>
                </a:ext>
              </a:extLst>
            </p:cNvPr>
            <p:cNvSpPr/>
            <p:nvPr/>
          </p:nvSpPr>
          <p:spPr>
            <a:xfrm>
              <a:off x="2636409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DCB6CBA9-2C08-AE91-C9BD-D40F897A71E1}"/>
                </a:ext>
              </a:extLst>
            </p:cNvPr>
            <p:cNvSpPr/>
            <p:nvPr/>
          </p:nvSpPr>
          <p:spPr>
            <a:xfrm>
              <a:off x="2694244" y="867638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9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00786117-2D4C-7F60-91F9-EE398D0EAF62}"/>
                </a:ext>
              </a:extLst>
            </p:cNvPr>
            <p:cNvSpPr/>
            <p:nvPr/>
          </p:nvSpPr>
          <p:spPr>
            <a:xfrm>
              <a:off x="2757970" y="867638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16EA37DC-A97E-210F-52CD-89B9B4F6BA5A}"/>
                </a:ext>
              </a:extLst>
            </p:cNvPr>
            <p:cNvSpPr/>
            <p:nvPr/>
          </p:nvSpPr>
          <p:spPr>
            <a:xfrm>
              <a:off x="2824815" y="867638"/>
              <a:ext cx="78152" cy="56751"/>
            </a:xfrm>
            <a:custGeom>
              <a:avLst/>
              <a:gdLst>
                <a:gd name="connsiteX0" fmla="*/ 0 w 78152"/>
                <a:gd name="connsiteY0" fmla="*/ 910 h 56751"/>
                <a:gd name="connsiteX1" fmla="*/ 9618 w 78152"/>
                <a:gd name="connsiteY1" fmla="*/ 910 h 56751"/>
                <a:gd name="connsiteX2" fmla="*/ 9618 w 78152"/>
                <a:gd name="connsiteY2" fmla="*/ 9964 h 56751"/>
                <a:gd name="connsiteX3" fmla="*/ 25603 w 78152"/>
                <a:gd name="connsiteY3" fmla="*/ 0 h 56751"/>
                <a:gd name="connsiteX4" fmla="*/ 42022 w 78152"/>
                <a:gd name="connsiteY4" fmla="*/ 9964 h 56751"/>
                <a:gd name="connsiteX5" fmla="*/ 59004 w 78152"/>
                <a:gd name="connsiteY5" fmla="*/ 0 h 56751"/>
                <a:gd name="connsiteX6" fmla="*/ 78152 w 78152"/>
                <a:gd name="connsiteY6" fmla="*/ 22787 h 56751"/>
                <a:gd name="connsiteX7" fmla="*/ 78152 w 78152"/>
                <a:gd name="connsiteY7" fmla="*/ 56751 h 56751"/>
                <a:gd name="connsiteX8" fmla="*/ 68622 w 78152"/>
                <a:gd name="connsiteY8" fmla="*/ 56751 h 56751"/>
                <a:gd name="connsiteX9" fmla="*/ 68622 w 78152"/>
                <a:gd name="connsiteY9" fmla="*/ 25040 h 56751"/>
                <a:gd name="connsiteX10" fmla="*/ 56838 w 78152"/>
                <a:gd name="connsiteY10" fmla="*/ 8274 h 56751"/>
                <a:gd name="connsiteX11" fmla="*/ 43928 w 78152"/>
                <a:gd name="connsiteY11" fmla="*/ 26729 h 56751"/>
                <a:gd name="connsiteX12" fmla="*/ 43928 w 78152"/>
                <a:gd name="connsiteY12" fmla="*/ 56751 h 56751"/>
                <a:gd name="connsiteX13" fmla="*/ 34311 w 78152"/>
                <a:gd name="connsiteY13" fmla="*/ 56751 h 56751"/>
                <a:gd name="connsiteX14" fmla="*/ 34311 w 78152"/>
                <a:gd name="connsiteY14" fmla="*/ 24217 h 56751"/>
                <a:gd name="connsiteX15" fmla="*/ 22744 w 78152"/>
                <a:gd name="connsiteY15" fmla="*/ 8231 h 56751"/>
                <a:gd name="connsiteX16" fmla="*/ 9618 w 78152"/>
                <a:gd name="connsiteY16" fmla="*/ 26686 h 56751"/>
                <a:gd name="connsiteX17" fmla="*/ 9618 w 78152"/>
                <a:gd name="connsiteY17" fmla="*/ 56708 h 56751"/>
                <a:gd name="connsiteX18" fmla="*/ 0 w 78152"/>
                <a:gd name="connsiteY18" fmla="*/ 56708 h 56751"/>
                <a:gd name="connsiteX19" fmla="*/ 0 w 78152"/>
                <a:gd name="connsiteY19" fmla="*/ 866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152" h="56751">
                  <a:moveTo>
                    <a:pt x="0" y="910"/>
                  </a:moveTo>
                  <a:lnTo>
                    <a:pt x="9618" y="910"/>
                  </a:lnTo>
                  <a:lnTo>
                    <a:pt x="9618" y="9964"/>
                  </a:lnTo>
                  <a:cubicBezTo>
                    <a:pt x="12996" y="3076"/>
                    <a:pt x="18932" y="0"/>
                    <a:pt x="25603" y="0"/>
                  </a:cubicBezTo>
                  <a:cubicBezTo>
                    <a:pt x="33314" y="0"/>
                    <a:pt x="38946" y="3292"/>
                    <a:pt x="42022" y="9964"/>
                  </a:cubicBezTo>
                  <a:cubicBezTo>
                    <a:pt x="45661" y="3509"/>
                    <a:pt x="50990" y="0"/>
                    <a:pt x="59004" y="0"/>
                  </a:cubicBezTo>
                  <a:cubicBezTo>
                    <a:pt x="72824" y="0"/>
                    <a:pt x="78152" y="10441"/>
                    <a:pt x="78152" y="22787"/>
                  </a:cubicBezTo>
                  <a:lnTo>
                    <a:pt x="78152" y="56751"/>
                  </a:lnTo>
                  <a:lnTo>
                    <a:pt x="68622" y="56751"/>
                  </a:lnTo>
                  <a:lnTo>
                    <a:pt x="68622" y="25040"/>
                  </a:lnTo>
                  <a:cubicBezTo>
                    <a:pt x="68622" y="14599"/>
                    <a:pt x="65329" y="8274"/>
                    <a:pt x="56838" y="8274"/>
                  </a:cubicBezTo>
                  <a:cubicBezTo>
                    <a:pt x="48347" y="8274"/>
                    <a:pt x="43928" y="14513"/>
                    <a:pt x="43928" y="26729"/>
                  </a:cubicBezTo>
                  <a:lnTo>
                    <a:pt x="43928" y="56751"/>
                  </a:lnTo>
                  <a:lnTo>
                    <a:pt x="34311" y="56751"/>
                  </a:lnTo>
                  <a:lnTo>
                    <a:pt x="34311" y="24217"/>
                  </a:lnTo>
                  <a:cubicBezTo>
                    <a:pt x="34311" y="13473"/>
                    <a:pt x="30238" y="8231"/>
                    <a:pt x="22744" y="8231"/>
                  </a:cubicBezTo>
                  <a:cubicBezTo>
                    <a:pt x="14470" y="8231"/>
                    <a:pt x="9618" y="14556"/>
                    <a:pt x="9618" y="26686"/>
                  </a:cubicBezTo>
                  <a:lnTo>
                    <a:pt x="9618" y="56708"/>
                  </a:lnTo>
                  <a:lnTo>
                    <a:pt x="0" y="56708"/>
                  </a:lnTo>
                  <a:lnTo>
                    <a:pt x="0" y="86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11D6DB54-9D7A-C7AA-03ED-9616136A0F9D}"/>
                </a:ext>
              </a:extLst>
            </p:cNvPr>
            <p:cNvSpPr/>
            <p:nvPr/>
          </p:nvSpPr>
          <p:spPr>
            <a:xfrm>
              <a:off x="2920686" y="845458"/>
              <a:ext cx="11306" cy="78931"/>
            </a:xfrm>
            <a:custGeom>
              <a:avLst/>
              <a:gdLst>
                <a:gd name="connsiteX0" fmla="*/ 0 w 11306"/>
                <a:gd name="connsiteY0" fmla="*/ 0 h 78931"/>
                <a:gd name="connsiteX1" fmla="*/ 11307 w 11306"/>
                <a:gd name="connsiteY1" fmla="*/ 0 h 78931"/>
                <a:gd name="connsiteX2" fmla="*/ 11307 w 11306"/>
                <a:gd name="connsiteY2" fmla="*/ 13040 h 78931"/>
                <a:gd name="connsiteX3" fmla="*/ 0 w 11306"/>
                <a:gd name="connsiteY3" fmla="*/ 13040 h 78931"/>
                <a:gd name="connsiteX4" fmla="*/ 0 w 11306"/>
                <a:gd name="connsiteY4" fmla="*/ 0 h 78931"/>
                <a:gd name="connsiteX5" fmla="*/ 910 w 11306"/>
                <a:gd name="connsiteY5" fmla="*/ 23090 h 78931"/>
                <a:gd name="connsiteX6" fmla="*/ 10440 w 11306"/>
                <a:gd name="connsiteY6" fmla="*/ 23090 h 78931"/>
                <a:gd name="connsiteX7" fmla="*/ 10440 w 11306"/>
                <a:gd name="connsiteY7" fmla="*/ 78932 h 78931"/>
                <a:gd name="connsiteX8" fmla="*/ 910 w 11306"/>
                <a:gd name="connsiteY8" fmla="*/ 78932 h 78931"/>
                <a:gd name="connsiteX9" fmla="*/ 910 w 11306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6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0" y="23090"/>
                  </a:lnTo>
                  <a:lnTo>
                    <a:pt x="10440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11940E70-E5DC-3433-D296-42773067AFD3}"/>
                </a:ext>
              </a:extLst>
            </p:cNvPr>
            <p:cNvSpPr/>
            <p:nvPr/>
          </p:nvSpPr>
          <p:spPr>
            <a:xfrm>
              <a:off x="2945336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1BB48BCF-13FC-8977-A8EC-8EE0A5E53BC5}"/>
                </a:ext>
              </a:extLst>
            </p:cNvPr>
            <p:cNvSpPr/>
            <p:nvPr/>
          </p:nvSpPr>
          <p:spPr>
            <a:xfrm>
              <a:off x="3005899" y="845414"/>
              <a:ext cx="49516" cy="78975"/>
            </a:xfrm>
            <a:custGeom>
              <a:avLst/>
              <a:gdLst>
                <a:gd name="connsiteX0" fmla="*/ 0 w 49516"/>
                <a:gd name="connsiteY0" fmla="*/ 43 h 78975"/>
                <a:gd name="connsiteX1" fmla="*/ 9618 w 49516"/>
                <a:gd name="connsiteY1" fmla="*/ 43 h 78975"/>
                <a:gd name="connsiteX2" fmla="*/ 9618 w 49516"/>
                <a:gd name="connsiteY2" fmla="*/ 48520 h 78975"/>
                <a:gd name="connsiteX3" fmla="*/ 34224 w 49516"/>
                <a:gd name="connsiteY3" fmla="*/ 23134 h 78975"/>
                <a:gd name="connsiteX4" fmla="*/ 46571 w 49516"/>
                <a:gd name="connsiteY4" fmla="*/ 23134 h 78975"/>
                <a:gd name="connsiteX5" fmla="*/ 26513 w 49516"/>
                <a:gd name="connsiteY5" fmla="*/ 43755 h 78975"/>
                <a:gd name="connsiteX6" fmla="*/ 49517 w 49516"/>
                <a:gd name="connsiteY6" fmla="*/ 78975 h 78975"/>
                <a:gd name="connsiteX7" fmla="*/ 38080 w 49516"/>
                <a:gd name="connsiteY7" fmla="*/ 78975 h 78975"/>
                <a:gd name="connsiteX8" fmla="*/ 19495 w 49516"/>
                <a:gd name="connsiteY8" fmla="*/ 50210 h 78975"/>
                <a:gd name="connsiteX9" fmla="*/ 9661 w 49516"/>
                <a:gd name="connsiteY9" fmla="*/ 60737 h 78975"/>
                <a:gd name="connsiteX10" fmla="*/ 9661 w 49516"/>
                <a:gd name="connsiteY10" fmla="*/ 78975 h 78975"/>
                <a:gd name="connsiteX11" fmla="*/ 43 w 49516"/>
                <a:gd name="connsiteY11" fmla="*/ 78975 h 78975"/>
                <a:gd name="connsiteX12" fmla="*/ 43 w 49516"/>
                <a:gd name="connsiteY12" fmla="*/ 0 h 7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16" h="78975">
                  <a:moveTo>
                    <a:pt x="0" y="43"/>
                  </a:moveTo>
                  <a:lnTo>
                    <a:pt x="9618" y="43"/>
                  </a:lnTo>
                  <a:lnTo>
                    <a:pt x="9618" y="48520"/>
                  </a:lnTo>
                  <a:lnTo>
                    <a:pt x="34224" y="23134"/>
                  </a:lnTo>
                  <a:lnTo>
                    <a:pt x="46571" y="23134"/>
                  </a:lnTo>
                  <a:lnTo>
                    <a:pt x="26513" y="43755"/>
                  </a:lnTo>
                  <a:lnTo>
                    <a:pt x="49517" y="78975"/>
                  </a:lnTo>
                  <a:lnTo>
                    <a:pt x="38080" y="78975"/>
                  </a:lnTo>
                  <a:lnTo>
                    <a:pt x="19495" y="50210"/>
                  </a:lnTo>
                  <a:lnTo>
                    <a:pt x="9661" y="60737"/>
                  </a:lnTo>
                  <a:lnTo>
                    <a:pt x="9661" y="78975"/>
                  </a:lnTo>
                  <a:lnTo>
                    <a:pt x="43" y="789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1FC5C6CD-1506-025F-A620-D56E55601B54}"/>
                </a:ext>
              </a:extLst>
            </p:cNvPr>
            <p:cNvSpPr/>
            <p:nvPr/>
          </p:nvSpPr>
          <p:spPr>
            <a:xfrm>
              <a:off x="3063474" y="867638"/>
              <a:ext cx="50079" cy="57704"/>
            </a:xfrm>
            <a:custGeom>
              <a:avLst/>
              <a:gdLst>
                <a:gd name="connsiteX0" fmla="*/ 0 w 50079"/>
                <a:gd name="connsiteY0" fmla="*/ 29242 h 57704"/>
                <a:gd name="connsiteX1" fmla="*/ 25256 w 50079"/>
                <a:gd name="connsiteY1" fmla="*/ 0 h 57704"/>
                <a:gd name="connsiteX2" fmla="*/ 50080 w 50079"/>
                <a:gd name="connsiteY2" fmla="*/ 26729 h 57704"/>
                <a:gd name="connsiteX3" fmla="*/ 49733 w 50079"/>
                <a:gd name="connsiteY3" fmla="*/ 31711 h 57704"/>
                <a:gd name="connsiteX4" fmla="*/ 9531 w 50079"/>
                <a:gd name="connsiteY4" fmla="*/ 31711 h 57704"/>
                <a:gd name="connsiteX5" fmla="*/ 26296 w 50079"/>
                <a:gd name="connsiteY5" fmla="*/ 48953 h 57704"/>
                <a:gd name="connsiteX6" fmla="*/ 41589 w 50079"/>
                <a:gd name="connsiteY6" fmla="*/ 42282 h 57704"/>
                <a:gd name="connsiteX7" fmla="*/ 48260 w 50079"/>
                <a:gd name="connsiteY7" fmla="*/ 48174 h 57704"/>
                <a:gd name="connsiteX8" fmla="*/ 26166 w 50079"/>
                <a:gd name="connsiteY8" fmla="*/ 57704 h 57704"/>
                <a:gd name="connsiteX9" fmla="*/ 0 w 50079"/>
                <a:gd name="connsiteY9" fmla="*/ 29285 h 57704"/>
                <a:gd name="connsiteX10" fmla="*/ 40896 w 50079"/>
                <a:gd name="connsiteY10" fmla="*/ 24607 h 57704"/>
                <a:gd name="connsiteX11" fmla="*/ 40896 w 50079"/>
                <a:gd name="connsiteY11" fmla="*/ 23264 h 57704"/>
                <a:gd name="connsiteX12" fmla="*/ 25473 w 50079"/>
                <a:gd name="connsiteY12" fmla="*/ 8101 h 57704"/>
                <a:gd name="connsiteX13" fmla="*/ 9401 w 50079"/>
                <a:gd name="connsiteY13" fmla="*/ 24650 h 57704"/>
                <a:gd name="connsiteX14" fmla="*/ 40896 w 50079"/>
                <a:gd name="connsiteY14" fmla="*/ 24650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79" h="57704">
                  <a:moveTo>
                    <a:pt x="0" y="29242"/>
                  </a:moveTo>
                  <a:cubicBezTo>
                    <a:pt x="0" y="13733"/>
                    <a:pt x="8361" y="0"/>
                    <a:pt x="25256" y="0"/>
                  </a:cubicBezTo>
                  <a:cubicBezTo>
                    <a:pt x="42152" y="0"/>
                    <a:pt x="50080" y="13126"/>
                    <a:pt x="50080" y="26729"/>
                  </a:cubicBezTo>
                  <a:cubicBezTo>
                    <a:pt x="50080" y="27423"/>
                    <a:pt x="49950" y="30152"/>
                    <a:pt x="49733" y="31711"/>
                  </a:cubicBezTo>
                  <a:lnTo>
                    <a:pt x="9531" y="31711"/>
                  </a:lnTo>
                  <a:cubicBezTo>
                    <a:pt x="9964" y="42585"/>
                    <a:pt x="16116" y="48953"/>
                    <a:pt x="26296" y="48953"/>
                  </a:cubicBezTo>
                  <a:cubicBezTo>
                    <a:pt x="32751" y="48953"/>
                    <a:pt x="37256" y="46917"/>
                    <a:pt x="41589" y="42282"/>
                  </a:cubicBezTo>
                  <a:lnTo>
                    <a:pt x="48260" y="48174"/>
                  </a:lnTo>
                  <a:cubicBezTo>
                    <a:pt x="42022" y="54758"/>
                    <a:pt x="35350" y="57704"/>
                    <a:pt x="26166" y="57704"/>
                  </a:cubicBezTo>
                  <a:cubicBezTo>
                    <a:pt x="8621" y="57704"/>
                    <a:pt x="0" y="44795"/>
                    <a:pt x="0" y="29285"/>
                  </a:cubicBezTo>
                  <a:close/>
                  <a:moveTo>
                    <a:pt x="40896" y="24607"/>
                  </a:moveTo>
                  <a:lnTo>
                    <a:pt x="40896" y="23264"/>
                  </a:lnTo>
                  <a:cubicBezTo>
                    <a:pt x="40896" y="15899"/>
                    <a:pt x="35914" y="8101"/>
                    <a:pt x="25473" y="8101"/>
                  </a:cubicBezTo>
                  <a:cubicBezTo>
                    <a:pt x="15596" y="8101"/>
                    <a:pt x="10051" y="15596"/>
                    <a:pt x="9401" y="24650"/>
                  </a:cubicBezTo>
                  <a:lnTo>
                    <a:pt x="40896" y="2465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6592C6E9-3816-E4D9-7F8B-54497D21F5D7}"/>
                </a:ext>
              </a:extLst>
            </p:cNvPr>
            <p:cNvSpPr/>
            <p:nvPr/>
          </p:nvSpPr>
          <p:spPr>
            <a:xfrm>
              <a:off x="3125077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0EBFF5C4-3F9A-23C6-9B69-AE4DF8CAB097}"/>
                </a:ext>
              </a:extLst>
            </p:cNvPr>
            <p:cNvSpPr/>
            <p:nvPr/>
          </p:nvSpPr>
          <p:spPr>
            <a:xfrm>
              <a:off x="3185554" y="845414"/>
              <a:ext cx="49516" cy="78975"/>
            </a:xfrm>
            <a:custGeom>
              <a:avLst/>
              <a:gdLst>
                <a:gd name="connsiteX0" fmla="*/ 0 w 49516"/>
                <a:gd name="connsiteY0" fmla="*/ 43 h 78975"/>
                <a:gd name="connsiteX1" fmla="*/ 9617 w 49516"/>
                <a:gd name="connsiteY1" fmla="*/ 43 h 78975"/>
                <a:gd name="connsiteX2" fmla="*/ 9617 w 49516"/>
                <a:gd name="connsiteY2" fmla="*/ 48520 h 78975"/>
                <a:gd name="connsiteX3" fmla="*/ 34224 w 49516"/>
                <a:gd name="connsiteY3" fmla="*/ 23134 h 78975"/>
                <a:gd name="connsiteX4" fmla="*/ 46571 w 49516"/>
                <a:gd name="connsiteY4" fmla="*/ 23134 h 78975"/>
                <a:gd name="connsiteX5" fmla="*/ 26513 w 49516"/>
                <a:gd name="connsiteY5" fmla="*/ 43755 h 78975"/>
                <a:gd name="connsiteX6" fmla="*/ 49517 w 49516"/>
                <a:gd name="connsiteY6" fmla="*/ 78975 h 78975"/>
                <a:gd name="connsiteX7" fmla="*/ 38080 w 49516"/>
                <a:gd name="connsiteY7" fmla="*/ 78975 h 78975"/>
                <a:gd name="connsiteX8" fmla="*/ 19495 w 49516"/>
                <a:gd name="connsiteY8" fmla="*/ 50210 h 78975"/>
                <a:gd name="connsiteX9" fmla="*/ 9661 w 49516"/>
                <a:gd name="connsiteY9" fmla="*/ 60737 h 78975"/>
                <a:gd name="connsiteX10" fmla="*/ 9661 w 49516"/>
                <a:gd name="connsiteY10" fmla="*/ 78975 h 78975"/>
                <a:gd name="connsiteX11" fmla="*/ 43 w 49516"/>
                <a:gd name="connsiteY11" fmla="*/ 78975 h 78975"/>
                <a:gd name="connsiteX12" fmla="*/ 43 w 49516"/>
                <a:gd name="connsiteY12" fmla="*/ 0 h 7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16" h="78975">
                  <a:moveTo>
                    <a:pt x="0" y="43"/>
                  </a:moveTo>
                  <a:lnTo>
                    <a:pt x="9617" y="43"/>
                  </a:lnTo>
                  <a:lnTo>
                    <a:pt x="9617" y="48520"/>
                  </a:lnTo>
                  <a:lnTo>
                    <a:pt x="34224" y="23134"/>
                  </a:lnTo>
                  <a:lnTo>
                    <a:pt x="46571" y="23134"/>
                  </a:lnTo>
                  <a:lnTo>
                    <a:pt x="26513" y="43755"/>
                  </a:lnTo>
                  <a:lnTo>
                    <a:pt x="49517" y="78975"/>
                  </a:lnTo>
                  <a:lnTo>
                    <a:pt x="38080" y="78975"/>
                  </a:lnTo>
                  <a:lnTo>
                    <a:pt x="19495" y="50210"/>
                  </a:lnTo>
                  <a:lnTo>
                    <a:pt x="9661" y="60737"/>
                  </a:lnTo>
                  <a:lnTo>
                    <a:pt x="9661" y="78975"/>
                  </a:lnTo>
                  <a:lnTo>
                    <a:pt x="43" y="789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FDE3B43A-926A-EC7D-051B-880F4BF062FB}"/>
                </a:ext>
              </a:extLst>
            </p:cNvPr>
            <p:cNvSpPr/>
            <p:nvPr/>
          </p:nvSpPr>
          <p:spPr>
            <a:xfrm>
              <a:off x="3246811" y="868548"/>
              <a:ext cx="46267" cy="56751"/>
            </a:xfrm>
            <a:custGeom>
              <a:avLst/>
              <a:gdLst>
                <a:gd name="connsiteX0" fmla="*/ 0 w 46267"/>
                <a:gd name="connsiteY0" fmla="*/ 35350 h 56751"/>
                <a:gd name="connsiteX1" fmla="*/ 0 w 46267"/>
                <a:gd name="connsiteY1" fmla="*/ 0 h 56751"/>
                <a:gd name="connsiteX2" fmla="*/ 9531 w 46267"/>
                <a:gd name="connsiteY2" fmla="*/ 0 h 56751"/>
                <a:gd name="connsiteX3" fmla="*/ 9531 w 46267"/>
                <a:gd name="connsiteY3" fmla="*/ 31971 h 56751"/>
                <a:gd name="connsiteX4" fmla="*/ 22224 w 46267"/>
                <a:gd name="connsiteY4" fmla="*/ 48390 h 56751"/>
                <a:gd name="connsiteX5" fmla="*/ 36737 w 46267"/>
                <a:gd name="connsiteY5" fmla="*/ 27769 h 56751"/>
                <a:gd name="connsiteX6" fmla="*/ 36737 w 46267"/>
                <a:gd name="connsiteY6" fmla="*/ 0 h 56751"/>
                <a:gd name="connsiteX7" fmla="*/ 46267 w 46267"/>
                <a:gd name="connsiteY7" fmla="*/ 0 h 56751"/>
                <a:gd name="connsiteX8" fmla="*/ 46267 w 46267"/>
                <a:gd name="connsiteY8" fmla="*/ 55842 h 56751"/>
                <a:gd name="connsiteX9" fmla="*/ 36737 w 46267"/>
                <a:gd name="connsiteY9" fmla="*/ 55842 h 56751"/>
                <a:gd name="connsiteX10" fmla="*/ 36737 w 46267"/>
                <a:gd name="connsiteY10" fmla="*/ 48477 h 56751"/>
                <a:gd name="connsiteX11" fmla="*/ 19495 w 46267"/>
                <a:gd name="connsiteY11" fmla="*/ 56751 h 56751"/>
                <a:gd name="connsiteX12" fmla="*/ 0 w 46267"/>
                <a:gd name="connsiteY12" fmla="*/ 3535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67" h="56751">
                  <a:moveTo>
                    <a:pt x="0" y="35350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31971"/>
                  </a:lnTo>
                  <a:cubicBezTo>
                    <a:pt x="9531" y="43192"/>
                    <a:pt x="13820" y="48390"/>
                    <a:pt x="22224" y="48390"/>
                  </a:cubicBezTo>
                  <a:cubicBezTo>
                    <a:pt x="31495" y="48390"/>
                    <a:pt x="36737" y="42065"/>
                    <a:pt x="36737" y="27769"/>
                  </a:cubicBezTo>
                  <a:lnTo>
                    <a:pt x="36737" y="0"/>
                  </a:lnTo>
                  <a:lnTo>
                    <a:pt x="46267" y="0"/>
                  </a:lnTo>
                  <a:lnTo>
                    <a:pt x="46267" y="55842"/>
                  </a:lnTo>
                  <a:lnTo>
                    <a:pt x="36737" y="55842"/>
                  </a:lnTo>
                  <a:lnTo>
                    <a:pt x="36737" y="48477"/>
                  </a:lnTo>
                  <a:cubicBezTo>
                    <a:pt x="32881" y="53892"/>
                    <a:pt x="26773" y="56751"/>
                    <a:pt x="19495" y="56751"/>
                  </a:cubicBezTo>
                  <a:cubicBezTo>
                    <a:pt x="7364" y="56751"/>
                    <a:pt x="0" y="49387"/>
                    <a:pt x="0" y="3535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2ED66806-21DE-2EC9-3080-6C8061BF1505}"/>
                </a:ext>
              </a:extLst>
            </p:cNvPr>
            <p:cNvSpPr/>
            <p:nvPr/>
          </p:nvSpPr>
          <p:spPr>
            <a:xfrm>
              <a:off x="3307504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1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3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3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1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473351D-107F-DE17-AFC8-F785F82F43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3315" y="967154"/>
            <a:ext cx="4053254" cy="50204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826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sivu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91" y="1709738"/>
            <a:ext cx="10712668" cy="2852737"/>
          </a:xfrm>
        </p:spPr>
        <p:txBody>
          <a:bodyPr anchor="b"/>
          <a:lstStyle>
            <a:lvl1pPr>
              <a:lnSpc>
                <a:spcPct val="84000"/>
              </a:lnSpc>
              <a:defRPr sz="7200" spc="-11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82" y="4937761"/>
            <a:ext cx="10712668" cy="108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85F21E92-C6A0-6CC0-45EE-AA161FFCF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3600" y="6228000"/>
            <a:ext cx="1754761" cy="309600"/>
            <a:chOff x="2091762" y="5073863"/>
            <a:chExt cx="4050030" cy="714564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1C138AD-9F72-5344-03D4-166CF89E2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4091" y="5088246"/>
              <a:ext cx="342423" cy="342423"/>
            </a:xfrm>
            <a:custGeom>
              <a:avLst/>
              <a:gdLst>
                <a:gd name="connsiteX0" fmla="*/ 342424 w 342423"/>
                <a:gd name="connsiteY0" fmla="*/ 342424 h 342423"/>
                <a:gd name="connsiteX1" fmla="*/ 216503 w 342423"/>
                <a:gd name="connsiteY1" fmla="*/ 342424 h 342423"/>
                <a:gd name="connsiteX2" fmla="*/ 0 w 342423"/>
                <a:gd name="connsiteY2" fmla="*/ 125920 h 342423"/>
                <a:gd name="connsiteX3" fmla="*/ 0 w 342423"/>
                <a:gd name="connsiteY3" fmla="*/ 0 h 342423"/>
                <a:gd name="connsiteX4" fmla="*/ 342424 w 342423"/>
                <a:gd name="connsiteY4" fmla="*/ 342424 h 34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23" h="342423">
                  <a:moveTo>
                    <a:pt x="342424" y="342424"/>
                  </a:moveTo>
                  <a:lnTo>
                    <a:pt x="216503" y="342424"/>
                  </a:lnTo>
                  <a:cubicBezTo>
                    <a:pt x="216503" y="223075"/>
                    <a:pt x="119348" y="125920"/>
                    <a:pt x="0" y="125920"/>
                  </a:cubicBezTo>
                  <a:lnTo>
                    <a:pt x="0" y="0"/>
                  </a:lnTo>
                  <a:cubicBezTo>
                    <a:pt x="188786" y="0"/>
                    <a:pt x="342424" y="153638"/>
                    <a:pt x="342424" y="342424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FAA6BABA-0A3A-7838-AFCB-DFB10CD7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3996" y="5327894"/>
              <a:ext cx="684847" cy="445198"/>
            </a:xfrm>
            <a:custGeom>
              <a:avLst/>
              <a:gdLst>
                <a:gd name="connsiteX0" fmla="*/ 684848 w 684847"/>
                <a:gd name="connsiteY0" fmla="*/ 445199 h 445198"/>
                <a:gd name="connsiteX1" fmla="*/ 558927 w 684847"/>
                <a:gd name="connsiteY1" fmla="*/ 445199 h 445198"/>
                <a:gd name="connsiteX2" fmla="*/ 558927 w 684847"/>
                <a:gd name="connsiteY2" fmla="*/ 342424 h 445198"/>
                <a:gd name="connsiteX3" fmla="*/ 342424 w 684847"/>
                <a:gd name="connsiteY3" fmla="*/ 125921 h 445198"/>
                <a:gd name="connsiteX4" fmla="*/ 125920 w 684847"/>
                <a:gd name="connsiteY4" fmla="*/ 342424 h 445198"/>
                <a:gd name="connsiteX5" fmla="*/ 125920 w 684847"/>
                <a:gd name="connsiteY5" fmla="*/ 401288 h 445198"/>
                <a:gd name="connsiteX6" fmla="*/ 0 w 684847"/>
                <a:gd name="connsiteY6" fmla="*/ 401288 h 445198"/>
                <a:gd name="connsiteX7" fmla="*/ 0 w 684847"/>
                <a:gd name="connsiteY7" fmla="*/ 342424 h 445198"/>
                <a:gd name="connsiteX8" fmla="*/ 342424 w 684847"/>
                <a:gd name="connsiteY8" fmla="*/ 0 h 445198"/>
                <a:gd name="connsiteX9" fmla="*/ 684848 w 684847"/>
                <a:gd name="connsiteY9" fmla="*/ 342424 h 445198"/>
                <a:gd name="connsiteX10" fmla="*/ 684848 w 684847"/>
                <a:gd name="connsiteY10" fmla="*/ 445199 h 4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4847" h="445198">
                  <a:moveTo>
                    <a:pt x="684848" y="445199"/>
                  </a:moveTo>
                  <a:lnTo>
                    <a:pt x="558927" y="445199"/>
                  </a:lnTo>
                  <a:lnTo>
                    <a:pt x="558927" y="342424"/>
                  </a:lnTo>
                  <a:cubicBezTo>
                    <a:pt x="558927" y="223075"/>
                    <a:pt x="461772" y="125921"/>
                    <a:pt x="342424" y="125921"/>
                  </a:cubicBezTo>
                  <a:cubicBezTo>
                    <a:pt x="223075" y="125921"/>
                    <a:pt x="125920" y="223075"/>
                    <a:pt x="125920" y="342424"/>
                  </a:cubicBezTo>
                  <a:lnTo>
                    <a:pt x="125920" y="401288"/>
                  </a:lnTo>
                  <a:lnTo>
                    <a:pt x="0" y="401288"/>
                  </a:lnTo>
                  <a:lnTo>
                    <a:pt x="0" y="342424"/>
                  </a:lnTo>
                  <a:cubicBezTo>
                    <a:pt x="0" y="153638"/>
                    <a:pt x="153638" y="0"/>
                    <a:pt x="342424" y="0"/>
                  </a:cubicBezTo>
                  <a:cubicBezTo>
                    <a:pt x="531209" y="0"/>
                    <a:pt x="684848" y="153638"/>
                    <a:pt x="684848" y="342424"/>
                  </a:cubicBezTo>
                  <a:lnTo>
                    <a:pt x="684848" y="445199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6C41ABB1-D72E-EC46-9860-FB86C54C5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91762" y="5088246"/>
              <a:ext cx="679989" cy="684847"/>
            </a:xfrm>
            <a:custGeom>
              <a:avLst/>
              <a:gdLst>
                <a:gd name="connsiteX0" fmla="*/ 679990 w 679989"/>
                <a:gd name="connsiteY0" fmla="*/ 684848 h 684847"/>
                <a:gd name="connsiteX1" fmla="*/ 342424 w 679989"/>
                <a:gd name="connsiteY1" fmla="*/ 684848 h 684847"/>
                <a:gd name="connsiteX2" fmla="*/ 0 w 679989"/>
                <a:gd name="connsiteY2" fmla="*/ 342424 h 684847"/>
                <a:gd name="connsiteX3" fmla="*/ 342424 w 679989"/>
                <a:gd name="connsiteY3" fmla="*/ 0 h 684847"/>
                <a:gd name="connsiteX4" fmla="*/ 577787 w 679989"/>
                <a:gd name="connsiteY4" fmla="*/ 93726 h 684847"/>
                <a:gd name="connsiteX5" fmla="*/ 491204 w 679989"/>
                <a:gd name="connsiteY5" fmla="*/ 185166 h 684847"/>
                <a:gd name="connsiteX6" fmla="*/ 342424 w 679989"/>
                <a:gd name="connsiteY6" fmla="*/ 125920 h 684847"/>
                <a:gd name="connsiteX7" fmla="*/ 125920 w 679989"/>
                <a:gd name="connsiteY7" fmla="*/ 342424 h 684847"/>
                <a:gd name="connsiteX8" fmla="*/ 342424 w 679989"/>
                <a:gd name="connsiteY8" fmla="*/ 558927 h 684847"/>
                <a:gd name="connsiteX9" fmla="*/ 679990 w 679989"/>
                <a:gd name="connsiteY9" fmla="*/ 558927 h 684847"/>
                <a:gd name="connsiteX10" fmla="*/ 679990 w 679989"/>
                <a:gd name="connsiteY10" fmla="*/ 684848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89" h="684847">
                  <a:moveTo>
                    <a:pt x="679990" y="684848"/>
                  </a:moveTo>
                  <a:lnTo>
                    <a:pt x="342424" y="684848"/>
                  </a:lnTo>
                  <a:cubicBezTo>
                    <a:pt x="153638" y="684848"/>
                    <a:pt x="0" y="531209"/>
                    <a:pt x="0" y="342424"/>
                  </a:cubicBezTo>
                  <a:cubicBezTo>
                    <a:pt x="0" y="153638"/>
                    <a:pt x="153638" y="0"/>
                    <a:pt x="342424" y="0"/>
                  </a:cubicBezTo>
                  <a:cubicBezTo>
                    <a:pt x="430340" y="0"/>
                    <a:pt x="513969" y="33242"/>
                    <a:pt x="577787" y="93726"/>
                  </a:cubicBezTo>
                  <a:lnTo>
                    <a:pt x="491204" y="185166"/>
                  </a:lnTo>
                  <a:cubicBezTo>
                    <a:pt x="450818" y="146971"/>
                    <a:pt x="398050" y="125920"/>
                    <a:pt x="342424" y="125920"/>
                  </a:cubicBezTo>
                  <a:cubicBezTo>
                    <a:pt x="223076" y="125920"/>
                    <a:pt x="125920" y="223075"/>
                    <a:pt x="125920" y="342424"/>
                  </a:cubicBezTo>
                  <a:cubicBezTo>
                    <a:pt x="125920" y="461772"/>
                    <a:pt x="223076" y="558927"/>
                    <a:pt x="342424" y="558927"/>
                  </a:cubicBezTo>
                  <a:lnTo>
                    <a:pt x="679990" y="558927"/>
                  </a:lnTo>
                  <a:lnTo>
                    <a:pt x="679990" y="684848"/>
                  </a:ln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AA98E16-65CA-2406-8A91-101E3F909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44205" y="5073863"/>
              <a:ext cx="508920" cy="709612"/>
            </a:xfrm>
            <a:custGeom>
              <a:avLst/>
              <a:gdLst>
                <a:gd name="connsiteX0" fmla="*/ 0 w 508920"/>
                <a:gd name="connsiteY0" fmla="*/ 499110 h 709612"/>
                <a:gd name="connsiteX1" fmla="*/ 120491 w 508920"/>
                <a:gd name="connsiteY1" fmla="*/ 499110 h 709612"/>
                <a:gd name="connsiteX2" fmla="*/ 259271 w 508920"/>
                <a:gd name="connsiteY2" fmla="*/ 601313 h 709612"/>
                <a:gd name="connsiteX3" fmla="*/ 387096 w 508920"/>
                <a:gd name="connsiteY3" fmla="*/ 507587 h 709612"/>
                <a:gd name="connsiteX4" fmla="*/ 277559 w 508920"/>
                <a:gd name="connsiteY4" fmla="*/ 413861 h 709612"/>
                <a:gd name="connsiteX5" fmla="*/ 187452 w 508920"/>
                <a:gd name="connsiteY5" fmla="*/ 390715 h 709612"/>
                <a:gd name="connsiteX6" fmla="*/ 4858 w 508920"/>
                <a:gd name="connsiteY6" fmla="*/ 203263 h 709612"/>
                <a:gd name="connsiteX7" fmla="*/ 249555 w 508920"/>
                <a:gd name="connsiteY7" fmla="*/ 0 h 709612"/>
                <a:gd name="connsiteX8" fmla="*/ 484537 w 508920"/>
                <a:gd name="connsiteY8" fmla="*/ 208121 h 709612"/>
                <a:gd name="connsiteX9" fmla="*/ 364046 w 508920"/>
                <a:gd name="connsiteY9" fmla="*/ 208121 h 709612"/>
                <a:gd name="connsiteX10" fmla="*/ 247174 w 508920"/>
                <a:gd name="connsiteY10" fmla="*/ 109538 h 709612"/>
                <a:gd name="connsiteX11" fmla="*/ 127921 w 508920"/>
                <a:gd name="connsiteY11" fmla="*/ 199644 h 709612"/>
                <a:gd name="connsiteX12" fmla="*/ 220409 w 508920"/>
                <a:gd name="connsiteY12" fmla="*/ 281178 h 709612"/>
                <a:gd name="connsiteX13" fmla="*/ 308039 w 508920"/>
                <a:gd name="connsiteY13" fmla="*/ 303086 h 709612"/>
                <a:gd name="connsiteX14" fmla="*/ 508921 w 508920"/>
                <a:gd name="connsiteY14" fmla="*/ 501491 h 709612"/>
                <a:gd name="connsiteX15" fmla="*/ 256985 w 508920"/>
                <a:gd name="connsiteY15" fmla="*/ 709613 h 709612"/>
                <a:gd name="connsiteX16" fmla="*/ 95 w 508920"/>
                <a:gd name="connsiteY16" fmla="*/ 499015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920" h="709612">
                  <a:moveTo>
                    <a:pt x="0" y="499110"/>
                  </a:moveTo>
                  <a:lnTo>
                    <a:pt x="120491" y="499110"/>
                  </a:lnTo>
                  <a:cubicBezTo>
                    <a:pt x="122968" y="553879"/>
                    <a:pt x="177737" y="601313"/>
                    <a:pt x="259271" y="601313"/>
                  </a:cubicBezTo>
                  <a:cubicBezTo>
                    <a:pt x="340805" y="601313"/>
                    <a:pt x="387096" y="559975"/>
                    <a:pt x="387096" y="507587"/>
                  </a:cubicBezTo>
                  <a:cubicBezTo>
                    <a:pt x="387096" y="458915"/>
                    <a:pt x="339662" y="430911"/>
                    <a:pt x="277559" y="413861"/>
                  </a:cubicBezTo>
                  <a:lnTo>
                    <a:pt x="187452" y="390715"/>
                  </a:lnTo>
                  <a:cubicBezTo>
                    <a:pt x="32861" y="350520"/>
                    <a:pt x="4858" y="262890"/>
                    <a:pt x="4858" y="203263"/>
                  </a:cubicBezTo>
                  <a:cubicBezTo>
                    <a:pt x="4858" y="81534"/>
                    <a:pt x="116872" y="0"/>
                    <a:pt x="249555" y="0"/>
                  </a:cubicBezTo>
                  <a:cubicBezTo>
                    <a:pt x="382238" y="0"/>
                    <a:pt x="484537" y="79153"/>
                    <a:pt x="484537" y="208121"/>
                  </a:cubicBezTo>
                  <a:lnTo>
                    <a:pt x="364046" y="208121"/>
                  </a:lnTo>
                  <a:cubicBezTo>
                    <a:pt x="364046" y="150876"/>
                    <a:pt x="316611" y="109538"/>
                    <a:pt x="247174" y="109538"/>
                  </a:cubicBezTo>
                  <a:cubicBezTo>
                    <a:pt x="182690" y="109538"/>
                    <a:pt x="127921" y="146018"/>
                    <a:pt x="127921" y="199644"/>
                  </a:cubicBezTo>
                  <a:cubicBezTo>
                    <a:pt x="127921" y="219170"/>
                    <a:pt x="135255" y="259271"/>
                    <a:pt x="220409" y="281178"/>
                  </a:cubicBezTo>
                  <a:lnTo>
                    <a:pt x="308039" y="303086"/>
                  </a:lnTo>
                  <a:cubicBezTo>
                    <a:pt x="423672" y="332327"/>
                    <a:pt x="508921" y="390715"/>
                    <a:pt x="508921" y="501491"/>
                  </a:cubicBezTo>
                  <a:cubicBezTo>
                    <a:pt x="508921" y="628079"/>
                    <a:pt x="400622" y="709613"/>
                    <a:pt x="256985" y="709613"/>
                  </a:cubicBezTo>
                  <a:cubicBezTo>
                    <a:pt x="104775" y="709613"/>
                    <a:pt x="95" y="615886"/>
                    <a:pt x="95" y="499015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D921B3-7B83-68A3-58C6-2A0E78A39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79414" y="5190734"/>
              <a:ext cx="597693" cy="597693"/>
            </a:xfrm>
            <a:custGeom>
              <a:avLst/>
              <a:gdLst>
                <a:gd name="connsiteX0" fmla="*/ 0 w 597693"/>
                <a:gd name="connsiteY0" fmla="*/ 298228 h 597693"/>
                <a:gd name="connsiteX1" fmla="*/ 298228 w 597693"/>
                <a:gd name="connsiteY1" fmla="*/ 0 h 597693"/>
                <a:gd name="connsiteX2" fmla="*/ 597694 w 597693"/>
                <a:gd name="connsiteY2" fmla="*/ 298228 h 597693"/>
                <a:gd name="connsiteX3" fmla="*/ 298228 w 597693"/>
                <a:gd name="connsiteY3" fmla="*/ 597694 h 597693"/>
                <a:gd name="connsiteX4" fmla="*/ 0 w 597693"/>
                <a:gd name="connsiteY4" fmla="*/ 298228 h 597693"/>
                <a:gd name="connsiteX5" fmla="*/ 478441 w 597693"/>
                <a:gd name="connsiteY5" fmla="*/ 298228 h 597693"/>
                <a:gd name="connsiteX6" fmla="*/ 298323 w 597693"/>
                <a:gd name="connsiteY6" fmla="*/ 112014 h 597693"/>
                <a:gd name="connsiteX7" fmla="*/ 119348 w 597693"/>
                <a:gd name="connsiteY7" fmla="*/ 298228 h 597693"/>
                <a:gd name="connsiteX8" fmla="*/ 298323 w 597693"/>
                <a:gd name="connsiteY8" fmla="*/ 485680 h 597693"/>
                <a:gd name="connsiteX9" fmla="*/ 478441 w 597693"/>
                <a:gd name="connsiteY9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693" h="597693">
                  <a:moveTo>
                    <a:pt x="0" y="298228"/>
                  </a:moveTo>
                  <a:cubicBezTo>
                    <a:pt x="0" y="118015"/>
                    <a:pt x="136303" y="0"/>
                    <a:pt x="298228" y="0"/>
                  </a:cubicBezTo>
                  <a:cubicBezTo>
                    <a:pt x="460153" y="0"/>
                    <a:pt x="597694" y="118110"/>
                    <a:pt x="597694" y="298228"/>
                  </a:cubicBezTo>
                  <a:cubicBezTo>
                    <a:pt x="597694" y="478346"/>
                    <a:pt x="460153" y="597694"/>
                    <a:pt x="298228" y="597694"/>
                  </a:cubicBezTo>
                  <a:cubicBezTo>
                    <a:pt x="136303" y="597694"/>
                    <a:pt x="0" y="478441"/>
                    <a:pt x="0" y="298228"/>
                  </a:cubicBezTo>
                  <a:close/>
                  <a:moveTo>
                    <a:pt x="478441" y="298228"/>
                  </a:moveTo>
                  <a:cubicBezTo>
                    <a:pt x="478441" y="188690"/>
                    <a:pt x="395668" y="112014"/>
                    <a:pt x="298323" y="112014"/>
                  </a:cubicBezTo>
                  <a:cubicBezTo>
                    <a:pt x="200977" y="112014"/>
                    <a:pt x="119348" y="188690"/>
                    <a:pt x="119348" y="298228"/>
                  </a:cubicBezTo>
                  <a:cubicBezTo>
                    <a:pt x="119348" y="407765"/>
                    <a:pt x="200882" y="485680"/>
                    <a:pt x="298323" y="485680"/>
                  </a:cubicBezTo>
                  <a:cubicBezTo>
                    <a:pt x="395764" y="485680"/>
                    <a:pt x="478441" y="409004"/>
                    <a:pt x="478441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FC3B9F96-171C-04AC-2E56-2DB3D3A16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507588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3" y="112014"/>
                    <a:pt x="119253" y="189929"/>
                    <a:pt x="119253" y="298228"/>
                  </a:cubicBezTo>
                  <a:cubicBezTo>
                    <a:pt x="119253" y="406527"/>
                    <a:pt x="203263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13F21CF9-4506-3FE3-D024-A6B41CD76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25462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4" y="112014"/>
                    <a:pt x="119253" y="189929"/>
                    <a:pt x="119253" y="298228"/>
                  </a:cubicBezTo>
                  <a:cubicBezTo>
                    <a:pt x="119253" y="406527"/>
                    <a:pt x="203264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345AF5C1-61BB-5BD9-C22A-8472A0385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44099" y="5190734"/>
              <a:ext cx="597693" cy="597693"/>
            </a:xfrm>
            <a:custGeom>
              <a:avLst/>
              <a:gdLst>
                <a:gd name="connsiteX0" fmla="*/ 478441 w 597693"/>
                <a:gd name="connsiteY0" fmla="*/ 14573 h 597693"/>
                <a:gd name="connsiteX1" fmla="*/ 597694 w 597693"/>
                <a:gd name="connsiteY1" fmla="*/ 14573 h 597693"/>
                <a:gd name="connsiteX2" fmla="*/ 597694 w 597693"/>
                <a:gd name="connsiteY2" fmla="*/ 583025 h 597693"/>
                <a:gd name="connsiteX3" fmla="*/ 478441 w 597693"/>
                <a:gd name="connsiteY3" fmla="*/ 583025 h 597693"/>
                <a:gd name="connsiteX4" fmla="*/ 478441 w 597693"/>
                <a:gd name="connsiteY4" fmla="*/ 486918 h 597693"/>
                <a:gd name="connsiteX5" fmla="*/ 276320 w 597693"/>
                <a:gd name="connsiteY5" fmla="*/ 597694 h 597693"/>
                <a:gd name="connsiteX6" fmla="*/ 0 w 597693"/>
                <a:gd name="connsiteY6" fmla="*/ 298228 h 597693"/>
                <a:gd name="connsiteX7" fmla="*/ 281178 w 597693"/>
                <a:gd name="connsiteY7" fmla="*/ 0 h 597693"/>
                <a:gd name="connsiteX8" fmla="*/ 478346 w 597693"/>
                <a:gd name="connsiteY8" fmla="*/ 99822 h 597693"/>
                <a:gd name="connsiteX9" fmla="*/ 478346 w 597693"/>
                <a:gd name="connsiteY9" fmla="*/ 14573 h 597693"/>
                <a:gd name="connsiteX10" fmla="*/ 477203 w 597693"/>
                <a:gd name="connsiteY10" fmla="*/ 298228 h 597693"/>
                <a:gd name="connsiteX11" fmla="*/ 294608 w 597693"/>
                <a:gd name="connsiteY11" fmla="*/ 112014 h 597693"/>
                <a:gd name="connsiteX12" fmla="*/ 120491 w 597693"/>
                <a:gd name="connsiteY12" fmla="*/ 298228 h 597693"/>
                <a:gd name="connsiteX13" fmla="*/ 296989 w 597693"/>
                <a:gd name="connsiteY13" fmla="*/ 485680 h 597693"/>
                <a:gd name="connsiteX14" fmla="*/ 477107 w 597693"/>
                <a:gd name="connsiteY14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7693" h="597693">
                  <a:moveTo>
                    <a:pt x="478441" y="14573"/>
                  </a:moveTo>
                  <a:lnTo>
                    <a:pt x="597694" y="14573"/>
                  </a:lnTo>
                  <a:lnTo>
                    <a:pt x="597694" y="583025"/>
                  </a:lnTo>
                  <a:lnTo>
                    <a:pt x="478441" y="583025"/>
                  </a:lnTo>
                  <a:lnTo>
                    <a:pt x="478441" y="486918"/>
                  </a:lnTo>
                  <a:cubicBezTo>
                    <a:pt x="441960" y="552640"/>
                    <a:pt x="364046" y="597694"/>
                    <a:pt x="276320" y="597694"/>
                  </a:cubicBezTo>
                  <a:cubicBezTo>
                    <a:pt x="127826" y="597694"/>
                    <a:pt x="0" y="473583"/>
                    <a:pt x="0" y="298228"/>
                  </a:cubicBezTo>
                  <a:cubicBezTo>
                    <a:pt x="0" y="122873"/>
                    <a:pt x="120491" y="0"/>
                    <a:pt x="281178" y="0"/>
                  </a:cubicBezTo>
                  <a:cubicBezTo>
                    <a:pt x="363950" y="0"/>
                    <a:pt x="441865" y="35338"/>
                    <a:pt x="478346" y="99822"/>
                  </a:cubicBezTo>
                  <a:lnTo>
                    <a:pt x="478346" y="14573"/>
                  </a:lnTo>
                  <a:close/>
                  <a:moveTo>
                    <a:pt x="477203" y="298228"/>
                  </a:moveTo>
                  <a:cubicBezTo>
                    <a:pt x="477203" y="188690"/>
                    <a:pt x="385953" y="112014"/>
                    <a:pt x="294608" y="112014"/>
                  </a:cubicBezTo>
                  <a:cubicBezTo>
                    <a:pt x="197263" y="112014"/>
                    <a:pt x="120491" y="197263"/>
                    <a:pt x="120491" y="298228"/>
                  </a:cubicBezTo>
                  <a:cubicBezTo>
                    <a:pt x="120491" y="399193"/>
                    <a:pt x="197168" y="485680"/>
                    <a:pt x="296989" y="485680"/>
                  </a:cubicBezTo>
                  <a:cubicBezTo>
                    <a:pt x="396812" y="485680"/>
                    <a:pt x="477107" y="405384"/>
                    <a:pt x="477107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7805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sivu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91" y="1709738"/>
            <a:ext cx="10712668" cy="2852737"/>
          </a:xfrm>
        </p:spPr>
        <p:txBody>
          <a:bodyPr anchor="b"/>
          <a:lstStyle>
            <a:lvl1pPr>
              <a:lnSpc>
                <a:spcPct val="84000"/>
              </a:lnSpc>
              <a:defRPr sz="7200" spc="-11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82" y="4937761"/>
            <a:ext cx="10712668" cy="108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AB9E2DDC-7C3F-AF4D-B173-4D54341C1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3600" y="6228000"/>
            <a:ext cx="1754761" cy="309600"/>
            <a:chOff x="2091762" y="5073863"/>
            <a:chExt cx="4050030" cy="714564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5847D5A-BD32-3F38-255D-D7C8A364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4091" y="5088246"/>
              <a:ext cx="342423" cy="342423"/>
            </a:xfrm>
            <a:custGeom>
              <a:avLst/>
              <a:gdLst>
                <a:gd name="connsiteX0" fmla="*/ 342424 w 342423"/>
                <a:gd name="connsiteY0" fmla="*/ 342424 h 342423"/>
                <a:gd name="connsiteX1" fmla="*/ 216503 w 342423"/>
                <a:gd name="connsiteY1" fmla="*/ 342424 h 342423"/>
                <a:gd name="connsiteX2" fmla="*/ 0 w 342423"/>
                <a:gd name="connsiteY2" fmla="*/ 125920 h 342423"/>
                <a:gd name="connsiteX3" fmla="*/ 0 w 342423"/>
                <a:gd name="connsiteY3" fmla="*/ 0 h 342423"/>
                <a:gd name="connsiteX4" fmla="*/ 342424 w 342423"/>
                <a:gd name="connsiteY4" fmla="*/ 342424 h 34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23" h="342423">
                  <a:moveTo>
                    <a:pt x="342424" y="342424"/>
                  </a:moveTo>
                  <a:lnTo>
                    <a:pt x="216503" y="342424"/>
                  </a:lnTo>
                  <a:cubicBezTo>
                    <a:pt x="216503" y="223075"/>
                    <a:pt x="119348" y="125920"/>
                    <a:pt x="0" y="125920"/>
                  </a:cubicBezTo>
                  <a:lnTo>
                    <a:pt x="0" y="0"/>
                  </a:lnTo>
                  <a:cubicBezTo>
                    <a:pt x="188786" y="0"/>
                    <a:pt x="342424" y="153638"/>
                    <a:pt x="342424" y="342424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01516019-8FE6-65DC-119F-2F6330BD3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3996" y="5327894"/>
              <a:ext cx="684847" cy="445198"/>
            </a:xfrm>
            <a:custGeom>
              <a:avLst/>
              <a:gdLst>
                <a:gd name="connsiteX0" fmla="*/ 684848 w 684847"/>
                <a:gd name="connsiteY0" fmla="*/ 445199 h 445198"/>
                <a:gd name="connsiteX1" fmla="*/ 558927 w 684847"/>
                <a:gd name="connsiteY1" fmla="*/ 445199 h 445198"/>
                <a:gd name="connsiteX2" fmla="*/ 558927 w 684847"/>
                <a:gd name="connsiteY2" fmla="*/ 342424 h 445198"/>
                <a:gd name="connsiteX3" fmla="*/ 342424 w 684847"/>
                <a:gd name="connsiteY3" fmla="*/ 125921 h 445198"/>
                <a:gd name="connsiteX4" fmla="*/ 125920 w 684847"/>
                <a:gd name="connsiteY4" fmla="*/ 342424 h 445198"/>
                <a:gd name="connsiteX5" fmla="*/ 125920 w 684847"/>
                <a:gd name="connsiteY5" fmla="*/ 401288 h 445198"/>
                <a:gd name="connsiteX6" fmla="*/ 0 w 684847"/>
                <a:gd name="connsiteY6" fmla="*/ 401288 h 445198"/>
                <a:gd name="connsiteX7" fmla="*/ 0 w 684847"/>
                <a:gd name="connsiteY7" fmla="*/ 342424 h 445198"/>
                <a:gd name="connsiteX8" fmla="*/ 342424 w 684847"/>
                <a:gd name="connsiteY8" fmla="*/ 0 h 445198"/>
                <a:gd name="connsiteX9" fmla="*/ 684848 w 684847"/>
                <a:gd name="connsiteY9" fmla="*/ 342424 h 445198"/>
                <a:gd name="connsiteX10" fmla="*/ 684848 w 684847"/>
                <a:gd name="connsiteY10" fmla="*/ 445199 h 4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4847" h="445198">
                  <a:moveTo>
                    <a:pt x="684848" y="445199"/>
                  </a:moveTo>
                  <a:lnTo>
                    <a:pt x="558927" y="445199"/>
                  </a:lnTo>
                  <a:lnTo>
                    <a:pt x="558927" y="342424"/>
                  </a:lnTo>
                  <a:cubicBezTo>
                    <a:pt x="558927" y="223075"/>
                    <a:pt x="461772" y="125921"/>
                    <a:pt x="342424" y="125921"/>
                  </a:cubicBezTo>
                  <a:cubicBezTo>
                    <a:pt x="223075" y="125921"/>
                    <a:pt x="125920" y="223075"/>
                    <a:pt x="125920" y="342424"/>
                  </a:cubicBezTo>
                  <a:lnTo>
                    <a:pt x="125920" y="401288"/>
                  </a:lnTo>
                  <a:lnTo>
                    <a:pt x="0" y="401288"/>
                  </a:lnTo>
                  <a:lnTo>
                    <a:pt x="0" y="342424"/>
                  </a:lnTo>
                  <a:cubicBezTo>
                    <a:pt x="0" y="153638"/>
                    <a:pt x="153638" y="0"/>
                    <a:pt x="342424" y="0"/>
                  </a:cubicBezTo>
                  <a:cubicBezTo>
                    <a:pt x="531209" y="0"/>
                    <a:pt x="684848" y="153638"/>
                    <a:pt x="684848" y="342424"/>
                  </a:cubicBezTo>
                  <a:lnTo>
                    <a:pt x="684848" y="445199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8BBDE2C5-7B2C-452D-3050-994BEE5CA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91762" y="5088246"/>
              <a:ext cx="679989" cy="684847"/>
            </a:xfrm>
            <a:custGeom>
              <a:avLst/>
              <a:gdLst>
                <a:gd name="connsiteX0" fmla="*/ 679990 w 679989"/>
                <a:gd name="connsiteY0" fmla="*/ 684848 h 684847"/>
                <a:gd name="connsiteX1" fmla="*/ 342424 w 679989"/>
                <a:gd name="connsiteY1" fmla="*/ 684848 h 684847"/>
                <a:gd name="connsiteX2" fmla="*/ 0 w 679989"/>
                <a:gd name="connsiteY2" fmla="*/ 342424 h 684847"/>
                <a:gd name="connsiteX3" fmla="*/ 342424 w 679989"/>
                <a:gd name="connsiteY3" fmla="*/ 0 h 684847"/>
                <a:gd name="connsiteX4" fmla="*/ 577787 w 679989"/>
                <a:gd name="connsiteY4" fmla="*/ 93726 h 684847"/>
                <a:gd name="connsiteX5" fmla="*/ 491204 w 679989"/>
                <a:gd name="connsiteY5" fmla="*/ 185166 h 684847"/>
                <a:gd name="connsiteX6" fmla="*/ 342424 w 679989"/>
                <a:gd name="connsiteY6" fmla="*/ 125920 h 684847"/>
                <a:gd name="connsiteX7" fmla="*/ 125920 w 679989"/>
                <a:gd name="connsiteY7" fmla="*/ 342424 h 684847"/>
                <a:gd name="connsiteX8" fmla="*/ 342424 w 679989"/>
                <a:gd name="connsiteY8" fmla="*/ 558927 h 684847"/>
                <a:gd name="connsiteX9" fmla="*/ 679990 w 679989"/>
                <a:gd name="connsiteY9" fmla="*/ 558927 h 684847"/>
                <a:gd name="connsiteX10" fmla="*/ 679990 w 679989"/>
                <a:gd name="connsiteY10" fmla="*/ 684848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89" h="684847">
                  <a:moveTo>
                    <a:pt x="679990" y="684848"/>
                  </a:moveTo>
                  <a:lnTo>
                    <a:pt x="342424" y="684848"/>
                  </a:lnTo>
                  <a:cubicBezTo>
                    <a:pt x="153638" y="684848"/>
                    <a:pt x="0" y="531209"/>
                    <a:pt x="0" y="342424"/>
                  </a:cubicBezTo>
                  <a:cubicBezTo>
                    <a:pt x="0" y="153638"/>
                    <a:pt x="153638" y="0"/>
                    <a:pt x="342424" y="0"/>
                  </a:cubicBezTo>
                  <a:cubicBezTo>
                    <a:pt x="430340" y="0"/>
                    <a:pt x="513969" y="33242"/>
                    <a:pt x="577787" y="93726"/>
                  </a:cubicBezTo>
                  <a:lnTo>
                    <a:pt x="491204" y="185166"/>
                  </a:lnTo>
                  <a:cubicBezTo>
                    <a:pt x="450818" y="146971"/>
                    <a:pt x="398050" y="125920"/>
                    <a:pt x="342424" y="125920"/>
                  </a:cubicBezTo>
                  <a:cubicBezTo>
                    <a:pt x="223076" y="125920"/>
                    <a:pt x="125920" y="223075"/>
                    <a:pt x="125920" y="342424"/>
                  </a:cubicBezTo>
                  <a:cubicBezTo>
                    <a:pt x="125920" y="461772"/>
                    <a:pt x="223076" y="558927"/>
                    <a:pt x="342424" y="558927"/>
                  </a:cubicBezTo>
                  <a:lnTo>
                    <a:pt x="679990" y="558927"/>
                  </a:lnTo>
                  <a:lnTo>
                    <a:pt x="679990" y="684848"/>
                  </a:ln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410BC50-E0EA-3BF0-E453-ED400C96A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44205" y="5073863"/>
              <a:ext cx="508920" cy="709612"/>
            </a:xfrm>
            <a:custGeom>
              <a:avLst/>
              <a:gdLst>
                <a:gd name="connsiteX0" fmla="*/ 0 w 508920"/>
                <a:gd name="connsiteY0" fmla="*/ 499110 h 709612"/>
                <a:gd name="connsiteX1" fmla="*/ 120491 w 508920"/>
                <a:gd name="connsiteY1" fmla="*/ 499110 h 709612"/>
                <a:gd name="connsiteX2" fmla="*/ 259271 w 508920"/>
                <a:gd name="connsiteY2" fmla="*/ 601313 h 709612"/>
                <a:gd name="connsiteX3" fmla="*/ 387096 w 508920"/>
                <a:gd name="connsiteY3" fmla="*/ 507587 h 709612"/>
                <a:gd name="connsiteX4" fmla="*/ 277559 w 508920"/>
                <a:gd name="connsiteY4" fmla="*/ 413861 h 709612"/>
                <a:gd name="connsiteX5" fmla="*/ 187452 w 508920"/>
                <a:gd name="connsiteY5" fmla="*/ 390715 h 709612"/>
                <a:gd name="connsiteX6" fmla="*/ 4858 w 508920"/>
                <a:gd name="connsiteY6" fmla="*/ 203263 h 709612"/>
                <a:gd name="connsiteX7" fmla="*/ 249555 w 508920"/>
                <a:gd name="connsiteY7" fmla="*/ 0 h 709612"/>
                <a:gd name="connsiteX8" fmla="*/ 484537 w 508920"/>
                <a:gd name="connsiteY8" fmla="*/ 208121 h 709612"/>
                <a:gd name="connsiteX9" fmla="*/ 364046 w 508920"/>
                <a:gd name="connsiteY9" fmla="*/ 208121 h 709612"/>
                <a:gd name="connsiteX10" fmla="*/ 247174 w 508920"/>
                <a:gd name="connsiteY10" fmla="*/ 109538 h 709612"/>
                <a:gd name="connsiteX11" fmla="*/ 127921 w 508920"/>
                <a:gd name="connsiteY11" fmla="*/ 199644 h 709612"/>
                <a:gd name="connsiteX12" fmla="*/ 220409 w 508920"/>
                <a:gd name="connsiteY12" fmla="*/ 281178 h 709612"/>
                <a:gd name="connsiteX13" fmla="*/ 308039 w 508920"/>
                <a:gd name="connsiteY13" fmla="*/ 303086 h 709612"/>
                <a:gd name="connsiteX14" fmla="*/ 508921 w 508920"/>
                <a:gd name="connsiteY14" fmla="*/ 501491 h 709612"/>
                <a:gd name="connsiteX15" fmla="*/ 256985 w 508920"/>
                <a:gd name="connsiteY15" fmla="*/ 709613 h 709612"/>
                <a:gd name="connsiteX16" fmla="*/ 95 w 508920"/>
                <a:gd name="connsiteY16" fmla="*/ 499015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920" h="709612">
                  <a:moveTo>
                    <a:pt x="0" y="499110"/>
                  </a:moveTo>
                  <a:lnTo>
                    <a:pt x="120491" y="499110"/>
                  </a:lnTo>
                  <a:cubicBezTo>
                    <a:pt x="122968" y="553879"/>
                    <a:pt x="177737" y="601313"/>
                    <a:pt x="259271" y="601313"/>
                  </a:cubicBezTo>
                  <a:cubicBezTo>
                    <a:pt x="340805" y="601313"/>
                    <a:pt x="387096" y="559975"/>
                    <a:pt x="387096" y="507587"/>
                  </a:cubicBezTo>
                  <a:cubicBezTo>
                    <a:pt x="387096" y="458915"/>
                    <a:pt x="339662" y="430911"/>
                    <a:pt x="277559" y="413861"/>
                  </a:cubicBezTo>
                  <a:lnTo>
                    <a:pt x="187452" y="390715"/>
                  </a:lnTo>
                  <a:cubicBezTo>
                    <a:pt x="32861" y="350520"/>
                    <a:pt x="4858" y="262890"/>
                    <a:pt x="4858" y="203263"/>
                  </a:cubicBezTo>
                  <a:cubicBezTo>
                    <a:pt x="4858" y="81534"/>
                    <a:pt x="116872" y="0"/>
                    <a:pt x="249555" y="0"/>
                  </a:cubicBezTo>
                  <a:cubicBezTo>
                    <a:pt x="382238" y="0"/>
                    <a:pt x="484537" y="79153"/>
                    <a:pt x="484537" y="208121"/>
                  </a:cubicBezTo>
                  <a:lnTo>
                    <a:pt x="364046" y="208121"/>
                  </a:lnTo>
                  <a:cubicBezTo>
                    <a:pt x="364046" y="150876"/>
                    <a:pt x="316611" y="109538"/>
                    <a:pt x="247174" y="109538"/>
                  </a:cubicBezTo>
                  <a:cubicBezTo>
                    <a:pt x="182690" y="109538"/>
                    <a:pt x="127921" y="146018"/>
                    <a:pt x="127921" y="199644"/>
                  </a:cubicBezTo>
                  <a:cubicBezTo>
                    <a:pt x="127921" y="219170"/>
                    <a:pt x="135255" y="259271"/>
                    <a:pt x="220409" y="281178"/>
                  </a:cubicBezTo>
                  <a:lnTo>
                    <a:pt x="308039" y="303086"/>
                  </a:lnTo>
                  <a:cubicBezTo>
                    <a:pt x="423672" y="332327"/>
                    <a:pt x="508921" y="390715"/>
                    <a:pt x="508921" y="501491"/>
                  </a:cubicBezTo>
                  <a:cubicBezTo>
                    <a:pt x="508921" y="628079"/>
                    <a:pt x="400622" y="709613"/>
                    <a:pt x="256985" y="709613"/>
                  </a:cubicBezTo>
                  <a:cubicBezTo>
                    <a:pt x="104775" y="709613"/>
                    <a:pt x="95" y="615886"/>
                    <a:pt x="95" y="499015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AE60B04D-87DF-7916-76DA-8107BA422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79414" y="5190734"/>
              <a:ext cx="597693" cy="597693"/>
            </a:xfrm>
            <a:custGeom>
              <a:avLst/>
              <a:gdLst>
                <a:gd name="connsiteX0" fmla="*/ 0 w 597693"/>
                <a:gd name="connsiteY0" fmla="*/ 298228 h 597693"/>
                <a:gd name="connsiteX1" fmla="*/ 298228 w 597693"/>
                <a:gd name="connsiteY1" fmla="*/ 0 h 597693"/>
                <a:gd name="connsiteX2" fmla="*/ 597694 w 597693"/>
                <a:gd name="connsiteY2" fmla="*/ 298228 h 597693"/>
                <a:gd name="connsiteX3" fmla="*/ 298228 w 597693"/>
                <a:gd name="connsiteY3" fmla="*/ 597694 h 597693"/>
                <a:gd name="connsiteX4" fmla="*/ 0 w 597693"/>
                <a:gd name="connsiteY4" fmla="*/ 298228 h 597693"/>
                <a:gd name="connsiteX5" fmla="*/ 478441 w 597693"/>
                <a:gd name="connsiteY5" fmla="*/ 298228 h 597693"/>
                <a:gd name="connsiteX6" fmla="*/ 298323 w 597693"/>
                <a:gd name="connsiteY6" fmla="*/ 112014 h 597693"/>
                <a:gd name="connsiteX7" fmla="*/ 119348 w 597693"/>
                <a:gd name="connsiteY7" fmla="*/ 298228 h 597693"/>
                <a:gd name="connsiteX8" fmla="*/ 298323 w 597693"/>
                <a:gd name="connsiteY8" fmla="*/ 485680 h 597693"/>
                <a:gd name="connsiteX9" fmla="*/ 478441 w 597693"/>
                <a:gd name="connsiteY9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693" h="597693">
                  <a:moveTo>
                    <a:pt x="0" y="298228"/>
                  </a:moveTo>
                  <a:cubicBezTo>
                    <a:pt x="0" y="118015"/>
                    <a:pt x="136303" y="0"/>
                    <a:pt x="298228" y="0"/>
                  </a:cubicBezTo>
                  <a:cubicBezTo>
                    <a:pt x="460153" y="0"/>
                    <a:pt x="597694" y="118110"/>
                    <a:pt x="597694" y="298228"/>
                  </a:cubicBezTo>
                  <a:cubicBezTo>
                    <a:pt x="597694" y="478346"/>
                    <a:pt x="460153" y="597694"/>
                    <a:pt x="298228" y="597694"/>
                  </a:cubicBezTo>
                  <a:cubicBezTo>
                    <a:pt x="136303" y="597694"/>
                    <a:pt x="0" y="478441"/>
                    <a:pt x="0" y="298228"/>
                  </a:cubicBezTo>
                  <a:close/>
                  <a:moveTo>
                    <a:pt x="478441" y="298228"/>
                  </a:moveTo>
                  <a:cubicBezTo>
                    <a:pt x="478441" y="188690"/>
                    <a:pt x="395668" y="112014"/>
                    <a:pt x="298323" y="112014"/>
                  </a:cubicBezTo>
                  <a:cubicBezTo>
                    <a:pt x="200977" y="112014"/>
                    <a:pt x="119348" y="188690"/>
                    <a:pt x="119348" y="298228"/>
                  </a:cubicBezTo>
                  <a:cubicBezTo>
                    <a:pt x="119348" y="407765"/>
                    <a:pt x="200882" y="485680"/>
                    <a:pt x="298323" y="485680"/>
                  </a:cubicBezTo>
                  <a:cubicBezTo>
                    <a:pt x="395764" y="485680"/>
                    <a:pt x="478441" y="409004"/>
                    <a:pt x="478441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54C69D4-FFD2-622D-8914-BCB687C6D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507588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3" y="112014"/>
                    <a:pt x="119253" y="189929"/>
                    <a:pt x="119253" y="298228"/>
                  </a:cubicBezTo>
                  <a:cubicBezTo>
                    <a:pt x="119253" y="406527"/>
                    <a:pt x="203263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F15E9C1B-31CB-11B9-5D85-3C4A035AB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25462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4" y="112014"/>
                    <a:pt x="119253" y="189929"/>
                    <a:pt x="119253" y="298228"/>
                  </a:cubicBezTo>
                  <a:cubicBezTo>
                    <a:pt x="119253" y="406527"/>
                    <a:pt x="203264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7A283A9C-67DA-1315-702A-7D66EF830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44099" y="5190734"/>
              <a:ext cx="597693" cy="597693"/>
            </a:xfrm>
            <a:custGeom>
              <a:avLst/>
              <a:gdLst>
                <a:gd name="connsiteX0" fmla="*/ 478441 w 597693"/>
                <a:gd name="connsiteY0" fmla="*/ 14573 h 597693"/>
                <a:gd name="connsiteX1" fmla="*/ 597694 w 597693"/>
                <a:gd name="connsiteY1" fmla="*/ 14573 h 597693"/>
                <a:gd name="connsiteX2" fmla="*/ 597694 w 597693"/>
                <a:gd name="connsiteY2" fmla="*/ 583025 h 597693"/>
                <a:gd name="connsiteX3" fmla="*/ 478441 w 597693"/>
                <a:gd name="connsiteY3" fmla="*/ 583025 h 597693"/>
                <a:gd name="connsiteX4" fmla="*/ 478441 w 597693"/>
                <a:gd name="connsiteY4" fmla="*/ 486918 h 597693"/>
                <a:gd name="connsiteX5" fmla="*/ 276320 w 597693"/>
                <a:gd name="connsiteY5" fmla="*/ 597694 h 597693"/>
                <a:gd name="connsiteX6" fmla="*/ 0 w 597693"/>
                <a:gd name="connsiteY6" fmla="*/ 298228 h 597693"/>
                <a:gd name="connsiteX7" fmla="*/ 281178 w 597693"/>
                <a:gd name="connsiteY7" fmla="*/ 0 h 597693"/>
                <a:gd name="connsiteX8" fmla="*/ 478346 w 597693"/>
                <a:gd name="connsiteY8" fmla="*/ 99822 h 597693"/>
                <a:gd name="connsiteX9" fmla="*/ 478346 w 597693"/>
                <a:gd name="connsiteY9" fmla="*/ 14573 h 597693"/>
                <a:gd name="connsiteX10" fmla="*/ 477203 w 597693"/>
                <a:gd name="connsiteY10" fmla="*/ 298228 h 597693"/>
                <a:gd name="connsiteX11" fmla="*/ 294608 w 597693"/>
                <a:gd name="connsiteY11" fmla="*/ 112014 h 597693"/>
                <a:gd name="connsiteX12" fmla="*/ 120491 w 597693"/>
                <a:gd name="connsiteY12" fmla="*/ 298228 h 597693"/>
                <a:gd name="connsiteX13" fmla="*/ 296989 w 597693"/>
                <a:gd name="connsiteY13" fmla="*/ 485680 h 597693"/>
                <a:gd name="connsiteX14" fmla="*/ 477107 w 597693"/>
                <a:gd name="connsiteY14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7693" h="597693">
                  <a:moveTo>
                    <a:pt x="478441" y="14573"/>
                  </a:moveTo>
                  <a:lnTo>
                    <a:pt x="597694" y="14573"/>
                  </a:lnTo>
                  <a:lnTo>
                    <a:pt x="597694" y="583025"/>
                  </a:lnTo>
                  <a:lnTo>
                    <a:pt x="478441" y="583025"/>
                  </a:lnTo>
                  <a:lnTo>
                    <a:pt x="478441" y="486918"/>
                  </a:lnTo>
                  <a:cubicBezTo>
                    <a:pt x="441960" y="552640"/>
                    <a:pt x="364046" y="597694"/>
                    <a:pt x="276320" y="597694"/>
                  </a:cubicBezTo>
                  <a:cubicBezTo>
                    <a:pt x="127826" y="597694"/>
                    <a:pt x="0" y="473583"/>
                    <a:pt x="0" y="298228"/>
                  </a:cubicBezTo>
                  <a:cubicBezTo>
                    <a:pt x="0" y="122873"/>
                    <a:pt x="120491" y="0"/>
                    <a:pt x="281178" y="0"/>
                  </a:cubicBezTo>
                  <a:cubicBezTo>
                    <a:pt x="363950" y="0"/>
                    <a:pt x="441865" y="35338"/>
                    <a:pt x="478346" y="99822"/>
                  </a:cubicBezTo>
                  <a:lnTo>
                    <a:pt x="478346" y="14573"/>
                  </a:lnTo>
                  <a:close/>
                  <a:moveTo>
                    <a:pt x="477203" y="298228"/>
                  </a:moveTo>
                  <a:cubicBezTo>
                    <a:pt x="477203" y="188690"/>
                    <a:pt x="385953" y="112014"/>
                    <a:pt x="294608" y="112014"/>
                  </a:cubicBezTo>
                  <a:cubicBezTo>
                    <a:pt x="197263" y="112014"/>
                    <a:pt x="120491" y="197263"/>
                    <a:pt x="120491" y="298228"/>
                  </a:cubicBezTo>
                  <a:cubicBezTo>
                    <a:pt x="120491" y="399193"/>
                    <a:pt x="197168" y="485680"/>
                    <a:pt x="296989" y="485680"/>
                  </a:cubicBezTo>
                  <a:cubicBezTo>
                    <a:pt x="396812" y="485680"/>
                    <a:pt x="477107" y="405384"/>
                    <a:pt x="477107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2092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sivu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91" y="1709738"/>
            <a:ext cx="10712668" cy="2852737"/>
          </a:xfrm>
        </p:spPr>
        <p:txBody>
          <a:bodyPr anchor="b"/>
          <a:lstStyle>
            <a:lvl1pPr>
              <a:lnSpc>
                <a:spcPct val="84000"/>
              </a:lnSpc>
              <a:defRPr sz="7200" spc="-11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82" y="4937761"/>
            <a:ext cx="10712668" cy="108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8657AE1F-585E-299C-F015-18D256B4F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3600" y="6228000"/>
            <a:ext cx="1754761" cy="309600"/>
            <a:chOff x="2091762" y="5073863"/>
            <a:chExt cx="4050030" cy="714564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EC4F3F77-CA45-1236-99FB-A8E1801CC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4091" y="5088246"/>
              <a:ext cx="342423" cy="342423"/>
            </a:xfrm>
            <a:custGeom>
              <a:avLst/>
              <a:gdLst>
                <a:gd name="connsiteX0" fmla="*/ 342424 w 342423"/>
                <a:gd name="connsiteY0" fmla="*/ 342424 h 342423"/>
                <a:gd name="connsiteX1" fmla="*/ 216503 w 342423"/>
                <a:gd name="connsiteY1" fmla="*/ 342424 h 342423"/>
                <a:gd name="connsiteX2" fmla="*/ 0 w 342423"/>
                <a:gd name="connsiteY2" fmla="*/ 125920 h 342423"/>
                <a:gd name="connsiteX3" fmla="*/ 0 w 342423"/>
                <a:gd name="connsiteY3" fmla="*/ 0 h 342423"/>
                <a:gd name="connsiteX4" fmla="*/ 342424 w 342423"/>
                <a:gd name="connsiteY4" fmla="*/ 342424 h 34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23" h="342423">
                  <a:moveTo>
                    <a:pt x="342424" y="342424"/>
                  </a:moveTo>
                  <a:lnTo>
                    <a:pt x="216503" y="342424"/>
                  </a:lnTo>
                  <a:cubicBezTo>
                    <a:pt x="216503" y="223075"/>
                    <a:pt x="119348" y="125920"/>
                    <a:pt x="0" y="125920"/>
                  </a:cubicBezTo>
                  <a:lnTo>
                    <a:pt x="0" y="0"/>
                  </a:lnTo>
                  <a:cubicBezTo>
                    <a:pt x="188786" y="0"/>
                    <a:pt x="342424" y="153638"/>
                    <a:pt x="342424" y="342424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8BBECDF9-77DC-5E23-B4B3-23AA7A249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3996" y="5327894"/>
              <a:ext cx="684847" cy="445198"/>
            </a:xfrm>
            <a:custGeom>
              <a:avLst/>
              <a:gdLst>
                <a:gd name="connsiteX0" fmla="*/ 684848 w 684847"/>
                <a:gd name="connsiteY0" fmla="*/ 445199 h 445198"/>
                <a:gd name="connsiteX1" fmla="*/ 558927 w 684847"/>
                <a:gd name="connsiteY1" fmla="*/ 445199 h 445198"/>
                <a:gd name="connsiteX2" fmla="*/ 558927 w 684847"/>
                <a:gd name="connsiteY2" fmla="*/ 342424 h 445198"/>
                <a:gd name="connsiteX3" fmla="*/ 342424 w 684847"/>
                <a:gd name="connsiteY3" fmla="*/ 125921 h 445198"/>
                <a:gd name="connsiteX4" fmla="*/ 125920 w 684847"/>
                <a:gd name="connsiteY4" fmla="*/ 342424 h 445198"/>
                <a:gd name="connsiteX5" fmla="*/ 125920 w 684847"/>
                <a:gd name="connsiteY5" fmla="*/ 401288 h 445198"/>
                <a:gd name="connsiteX6" fmla="*/ 0 w 684847"/>
                <a:gd name="connsiteY6" fmla="*/ 401288 h 445198"/>
                <a:gd name="connsiteX7" fmla="*/ 0 w 684847"/>
                <a:gd name="connsiteY7" fmla="*/ 342424 h 445198"/>
                <a:gd name="connsiteX8" fmla="*/ 342424 w 684847"/>
                <a:gd name="connsiteY8" fmla="*/ 0 h 445198"/>
                <a:gd name="connsiteX9" fmla="*/ 684848 w 684847"/>
                <a:gd name="connsiteY9" fmla="*/ 342424 h 445198"/>
                <a:gd name="connsiteX10" fmla="*/ 684848 w 684847"/>
                <a:gd name="connsiteY10" fmla="*/ 445199 h 4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4847" h="445198">
                  <a:moveTo>
                    <a:pt x="684848" y="445199"/>
                  </a:moveTo>
                  <a:lnTo>
                    <a:pt x="558927" y="445199"/>
                  </a:lnTo>
                  <a:lnTo>
                    <a:pt x="558927" y="342424"/>
                  </a:lnTo>
                  <a:cubicBezTo>
                    <a:pt x="558927" y="223075"/>
                    <a:pt x="461772" y="125921"/>
                    <a:pt x="342424" y="125921"/>
                  </a:cubicBezTo>
                  <a:cubicBezTo>
                    <a:pt x="223075" y="125921"/>
                    <a:pt x="125920" y="223075"/>
                    <a:pt x="125920" y="342424"/>
                  </a:cubicBezTo>
                  <a:lnTo>
                    <a:pt x="125920" y="401288"/>
                  </a:lnTo>
                  <a:lnTo>
                    <a:pt x="0" y="401288"/>
                  </a:lnTo>
                  <a:lnTo>
                    <a:pt x="0" y="342424"/>
                  </a:lnTo>
                  <a:cubicBezTo>
                    <a:pt x="0" y="153638"/>
                    <a:pt x="153638" y="0"/>
                    <a:pt x="342424" y="0"/>
                  </a:cubicBezTo>
                  <a:cubicBezTo>
                    <a:pt x="531209" y="0"/>
                    <a:pt x="684848" y="153638"/>
                    <a:pt x="684848" y="342424"/>
                  </a:cubicBezTo>
                  <a:lnTo>
                    <a:pt x="684848" y="445199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36F509D0-F34D-7E34-D033-6412AA1F1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91762" y="5088246"/>
              <a:ext cx="679989" cy="684847"/>
            </a:xfrm>
            <a:custGeom>
              <a:avLst/>
              <a:gdLst>
                <a:gd name="connsiteX0" fmla="*/ 679990 w 679989"/>
                <a:gd name="connsiteY0" fmla="*/ 684848 h 684847"/>
                <a:gd name="connsiteX1" fmla="*/ 342424 w 679989"/>
                <a:gd name="connsiteY1" fmla="*/ 684848 h 684847"/>
                <a:gd name="connsiteX2" fmla="*/ 0 w 679989"/>
                <a:gd name="connsiteY2" fmla="*/ 342424 h 684847"/>
                <a:gd name="connsiteX3" fmla="*/ 342424 w 679989"/>
                <a:gd name="connsiteY3" fmla="*/ 0 h 684847"/>
                <a:gd name="connsiteX4" fmla="*/ 577787 w 679989"/>
                <a:gd name="connsiteY4" fmla="*/ 93726 h 684847"/>
                <a:gd name="connsiteX5" fmla="*/ 491204 w 679989"/>
                <a:gd name="connsiteY5" fmla="*/ 185166 h 684847"/>
                <a:gd name="connsiteX6" fmla="*/ 342424 w 679989"/>
                <a:gd name="connsiteY6" fmla="*/ 125920 h 684847"/>
                <a:gd name="connsiteX7" fmla="*/ 125920 w 679989"/>
                <a:gd name="connsiteY7" fmla="*/ 342424 h 684847"/>
                <a:gd name="connsiteX8" fmla="*/ 342424 w 679989"/>
                <a:gd name="connsiteY8" fmla="*/ 558927 h 684847"/>
                <a:gd name="connsiteX9" fmla="*/ 679990 w 679989"/>
                <a:gd name="connsiteY9" fmla="*/ 558927 h 684847"/>
                <a:gd name="connsiteX10" fmla="*/ 679990 w 679989"/>
                <a:gd name="connsiteY10" fmla="*/ 684848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89" h="684847">
                  <a:moveTo>
                    <a:pt x="679990" y="684848"/>
                  </a:moveTo>
                  <a:lnTo>
                    <a:pt x="342424" y="684848"/>
                  </a:lnTo>
                  <a:cubicBezTo>
                    <a:pt x="153638" y="684848"/>
                    <a:pt x="0" y="531209"/>
                    <a:pt x="0" y="342424"/>
                  </a:cubicBezTo>
                  <a:cubicBezTo>
                    <a:pt x="0" y="153638"/>
                    <a:pt x="153638" y="0"/>
                    <a:pt x="342424" y="0"/>
                  </a:cubicBezTo>
                  <a:cubicBezTo>
                    <a:pt x="430340" y="0"/>
                    <a:pt x="513969" y="33242"/>
                    <a:pt x="577787" y="93726"/>
                  </a:cubicBezTo>
                  <a:lnTo>
                    <a:pt x="491204" y="185166"/>
                  </a:lnTo>
                  <a:cubicBezTo>
                    <a:pt x="450818" y="146971"/>
                    <a:pt x="398050" y="125920"/>
                    <a:pt x="342424" y="125920"/>
                  </a:cubicBezTo>
                  <a:cubicBezTo>
                    <a:pt x="223076" y="125920"/>
                    <a:pt x="125920" y="223075"/>
                    <a:pt x="125920" y="342424"/>
                  </a:cubicBezTo>
                  <a:cubicBezTo>
                    <a:pt x="125920" y="461772"/>
                    <a:pt x="223076" y="558927"/>
                    <a:pt x="342424" y="558927"/>
                  </a:cubicBezTo>
                  <a:lnTo>
                    <a:pt x="679990" y="558927"/>
                  </a:lnTo>
                  <a:lnTo>
                    <a:pt x="679990" y="684848"/>
                  </a:ln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02F22D41-6C94-6DD9-31E2-4D2D719D1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44205" y="5073863"/>
              <a:ext cx="508920" cy="709612"/>
            </a:xfrm>
            <a:custGeom>
              <a:avLst/>
              <a:gdLst>
                <a:gd name="connsiteX0" fmla="*/ 0 w 508920"/>
                <a:gd name="connsiteY0" fmla="*/ 499110 h 709612"/>
                <a:gd name="connsiteX1" fmla="*/ 120491 w 508920"/>
                <a:gd name="connsiteY1" fmla="*/ 499110 h 709612"/>
                <a:gd name="connsiteX2" fmla="*/ 259271 w 508920"/>
                <a:gd name="connsiteY2" fmla="*/ 601313 h 709612"/>
                <a:gd name="connsiteX3" fmla="*/ 387096 w 508920"/>
                <a:gd name="connsiteY3" fmla="*/ 507587 h 709612"/>
                <a:gd name="connsiteX4" fmla="*/ 277559 w 508920"/>
                <a:gd name="connsiteY4" fmla="*/ 413861 h 709612"/>
                <a:gd name="connsiteX5" fmla="*/ 187452 w 508920"/>
                <a:gd name="connsiteY5" fmla="*/ 390715 h 709612"/>
                <a:gd name="connsiteX6" fmla="*/ 4858 w 508920"/>
                <a:gd name="connsiteY6" fmla="*/ 203263 h 709612"/>
                <a:gd name="connsiteX7" fmla="*/ 249555 w 508920"/>
                <a:gd name="connsiteY7" fmla="*/ 0 h 709612"/>
                <a:gd name="connsiteX8" fmla="*/ 484537 w 508920"/>
                <a:gd name="connsiteY8" fmla="*/ 208121 h 709612"/>
                <a:gd name="connsiteX9" fmla="*/ 364046 w 508920"/>
                <a:gd name="connsiteY9" fmla="*/ 208121 h 709612"/>
                <a:gd name="connsiteX10" fmla="*/ 247174 w 508920"/>
                <a:gd name="connsiteY10" fmla="*/ 109538 h 709612"/>
                <a:gd name="connsiteX11" fmla="*/ 127921 w 508920"/>
                <a:gd name="connsiteY11" fmla="*/ 199644 h 709612"/>
                <a:gd name="connsiteX12" fmla="*/ 220409 w 508920"/>
                <a:gd name="connsiteY12" fmla="*/ 281178 h 709612"/>
                <a:gd name="connsiteX13" fmla="*/ 308039 w 508920"/>
                <a:gd name="connsiteY13" fmla="*/ 303086 h 709612"/>
                <a:gd name="connsiteX14" fmla="*/ 508921 w 508920"/>
                <a:gd name="connsiteY14" fmla="*/ 501491 h 709612"/>
                <a:gd name="connsiteX15" fmla="*/ 256985 w 508920"/>
                <a:gd name="connsiteY15" fmla="*/ 709613 h 709612"/>
                <a:gd name="connsiteX16" fmla="*/ 95 w 508920"/>
                <a:gd name="connsiteY16" fmla="*/ 499015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920" h="709612">
                  <a:moveTo>
                    <a:pt x="0" y="499110"/>
                  </a:moveTo>
                  <a:lnTo>
                    <a:pt x="120491" y="499110"/>
                  </a:lnTo>
                  <a:cubicBezTo>
                    <a:pt x="122968" y="553879"/>
                    <a:pt x="177737" y="601313"/>
                    <a:pt x="259271" y="601313"/>
                  </a:cubicBezTo>
                  <a:cubicBezTo>
                    <a:pt x="340805" y="601313"/>
                    <a:pt x="387096" y="559975"/>
                    <a:pt x="387096" y="507587"/>
                  </a:cubicBezTo>
                  <a:cubicBezTo>
                    <a:pt x="387096" y="458915"/>
                    <a:pt x="339662" y="430911"/>
                    <a:pt x="277559" y="413861"/>
                  </a:cubicBezTo>
                  <a:lnTo>
                    <a:pt x="187452" y="390715"/>
                  </a:lnTo>
                  <a:cubicBezTo>
                    <a:pt x="32861" y="350520"/>
                    <a:pt x="4858" y="262890"/>
                    <a:pt x="4858" y="203263"/>
                  </a:cubicBezTo>
                  <a:cubicBezTo>
                    <a:pt x="4858" y="81534"/>
                    <a:pt x="116872" y="0"/>
                    <a:pt x="249555" y="0"/>
                  </a:cubicBezTo>
                  <a:cubicBezTo>
                    <a:pt x="382238" y="0"/>
                    <a:pt x="484537" y="79153"/>
                    <a:pt x="484537" y="208121"/>
                  </a:cubicBezTo>
                  <a:lnTo>
                    <a:pt x="364046" y="208121"/>
                  </a:lnTo>
                  <a:cubicBezTo>
                    <a:pt x="364046" y="150876"/>
                    <a:pt x="316611" y="109538"/>
                    <a:pt x="247174" y="109538"/>
                  </a:cubicBezTo>
                  <a:cubicBezTo>
                    <a:pt x="182690" y="109538"/>
                    <a:pt x="127921" y="146018"/>
                    <a:pt x="127921" y="199644"/>
                  </a:cubicBezTo>
                  <a:cubicBezTo>
                    <a:pt x="127921" y="219170"/>
                    <a:pt x="135255" y="259271"/>
                    <a:pt x="220409" y="281178"/>
                  </a:cubicBezTo>
                  <a:lnTo>
                    <a:pt x="308039" y="303086"/>
                  </a:lnTo>
                  <a:cubicBezTo>
                    <a:pt x="423672" y="332327"/>
                    <a:pt x="508921" y="390715"/>
                    <a:pt x="508921" y="501491"/>
                  </a:cubicBezTo>
                  <a:cubicBezTo>
                    <a:pt x="508921" y="628079"/>
                    <a:pt x="400622" y="709613"/>
                    <a:pt x="256985" y="709613"/>
                  </a:cubicBezTo>
                  <a:cubicBezTo>
                    <a:pt x="104775" y="709613"/>
                    <a:pt x="95" y="615886"/>
                    <a:pt x="95" y="499015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34B1CA6-4A73-804F-97E6-6B6D57FDB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79414" y="5190734"/>
              <a:ext cx="597693" cy="597693"/>
            </a:xfrm>
            <a:custGeom>
              <a:avLst/>
              <a:gdLst>
                <a:gd name="connsiteX0" fmla="*/ 0 w 597693"/>
                <a:gd name="connsiteY0" fmla="*/ 298228 h 597693"/>
                <a:gd name="connsiteX1" fmla="*/ 298228 w 597693"/>
                <a:gd name="connsiteY1" fmla="*/ 0 h 597693"/>
                <a:gd name="connsiteX2" fmla="*/ 597694 w 597693"/>
                <a:gd name="connsiteY2" fmla="*/ 298228 h 597693"/>
                <a:gd name="connsiteX3" fmla="*/ 298228 w 597693"/>
                <a:gd name="connsiteY3" fmla="*/ 597694 h 597693"/>
                <a:gd name="connsiteX4" fmla="*/ 0 w 597693"/>
                <a:gd name="connsiteY4" fmla="*/ 298228 h 597693"/>
                <a:gd name="connsiteX5" fmla="*/ 478441 w 597693"/>
                <a:gd name="connsiteY5" fmla="*/ 298228 h 597693"/>
                <a:gd name="connsiteX6" fmla="*/ 298323 w 597693"/>
                <a:gd name="connsiteY6" fmla="*/ 112014 h 597693"/>
                <a:gd name="connsiteX7" fmla="*/ 119348 w 597693"/>
                <a:gd name="connsiteY7" fmla="*/ 298228 h 597693"/>
                <a:gd name="connsiteX8" fmla="*/ 298323 w 597693"/>
                <a:gd name="connsiteY8" fmla="*/ 485680 h 597693"/>
                <a:gd name="connsiteX9" fmla="*/ 478441 w 597693"/>
                <a:gd name="connsiteY9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693" h="597693">
                  <a:moveTo>
                    <a:pt x="0" y="298228"/>
                  </a:moveTo>
                  <a:cubicBezTo>
                    <a:pt x="0" y="118015"/>
                    <a:pt x="136303" y="0"/>
                    <a:pt x="298228" y="0"/>
                  </a:cubicBezTo>
                  <a:cubicBezTo>
                    <a:pt x="460153" y="0"/>
                    <a:pt x="597694" y="118110"/>
                    <a:pt x="597694" y="298228"/>
                  </a:cubicBezTo>
                  <a:cubicBezTo>
                    <a:pt x="597694" y="478346"/>
                    <a:pt x="460153" y="597694"/>
                    <a:pt x="298228" y="597694"/>
                  </a:cubicBezTo>
                  <a:cubicBezTo>
                    <a:pt x="136303" y="597694"/>
                    <a:pt x="0" y="478441"/>
                    <a:pt x="0" y="298228"/>
                  </a:cubicBezTo>
                  <a:close/>
                  <a:moveTo>
                    <a:pt x="478441" y="298228"/>
                  </a:moveTo>
                  <a:cubicBezTo>
                    <a:pt x="478441" y="188690"/>
                    <a:pt x="395668" y="112014"/>
                    <a:pt x="298323" y="112014"/>
                  </a:cubicBezTo>
                  <a:cubicBezTo>
                    <a:pt x="200977" y="112014"/>
                    <a:pt x="119348" y="188690"/>
                    <a:pt x="119348" y="298228"/>
                  </a:cubicBezTo>
                  <a:cubicBezTo>
                    <a:pt x="119348" y="407765"/>
                    <a:pt x="200882" y="485680"/>
                    <a:pt x="298323" y="485680"/>
                  </a:cubicBezTo>
                  <a:cubicBezTo>
                    <a:pt x="395764" y="485680"/>
                    <a:pt x="478441" y="409004"/>
                    <a:pt x="478441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078BA967-4483-441F-BF11-0FE55C364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507588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3" y="112014"/>
                    <a:pt x="119253" y="189929"/>
                    <a:pt x="119253" y="298228"/>
                  </a:cubicBezTo>
                  <a:cubicBezTo>
                    <a:pt x="119253" y="406527"/>
                    <a:pt x="203263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79845F39-1B8D-51FC-D952-01F604018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25462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4" y="112014"/>
                    <a:pt x="119253" y="189929"/>
                    <a:pt x="119253" y="298228"/>
                  </a:cubicBezTo>
                  <a:cubicBezTo>
                    <a:pt x="119253" y="406527"/>
                    <a:pt x="203264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80D50803-CF2D-A2A1-B1BF-9B42DFA59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44099" y="5190734"/>
              <a:ext cx="597693" cy="597693"/>
            </a:xfrm>
            <a:custGeom>
              <a:avLst/>
              <a:gdLst>
                <a:gd name="connsiteX0" fmla="*/ 478441 w 597693"/>
                <a:gd name="connsiteY0" fmla="*/ 14573 h 597693"/>
                <a:gd name="connsiteX1" fmla="*/ 597694 w 597693"/>
                <a:gd name="connsiteY1" fmla="*/ 14573 h 597693"/>
                <a:gd name="connsiteX2" fmla="*/ 597694 w 597693"/>
                <a:gd name="connsiteY2" fmla="*/ 583025 h 597693"/>
                <a:gd name="connsiteX3" fmla="*/ 478441 w 597693"/>
                <a:gd name="connsiteY3" fmla="*/ 583025 h 597693"/>
                <a:gd name="connsiteX4" fmla="*/ 478441 w 597693"/>
                <a:gd name="connsiteY4" fmla="*/ 486918 h 597693"/>
                <a:gd name="connsiteX5" fmla="*/ 276320 w 597693"/>
                <a:gd name="connsiteY5" fmla="*/ 597694 h 597693"/>
                <a:gd name="connsiteX6" fmla="*/ 0 w 597693"/>
                <a:gd name="connsiteY6" fmla="*/ 298228 h 597693"/>
                <a:gd name="connsiteX7" fmla="*/ 281178 w 597693"/>
                <a:gd name="connsiteY7" fmla="*/ 0 h 597693"/>
                <a:gd name="connsiteX8" fmla="*/ 478346 w 597693"/>
                <a:gd name="connsiteY8" fmla="*/ 99822 h 597693"/>
                <a:gd name="connsiteX9" fmla="*/ 478346 w 597693"/>
                <a:gd name="connsiteY9" fmla="*/ 14573 h 597693"/>
                <a:gd name="connsiteX10" fmla="*/ 477203 w 597693"/>
                <a:gd name="connsiteY10" fmla="*/ 298228 h 597693"/>
                <a:gd name="connsiteX11" fmla="*/ 294608 w 597693"/>
                <a:gd name="connsiteY11" fmla="*/ 112014 h 597693"/>
                <a:gd name="connsiteX12" fmla="*/ 120491 w 597693"/>
                <a:gd name="connsiteY12" fmla="*/ 298228 h 597693"/>
                <a:gd name="connsiteX13" fmla="*/ 296989 w 597693"/>
                <a:gd name="connsiteY13" fmla="*/ 485680 h 597693"/>
                <a:gd name="connsiteX14" fmla="*/ 477107 w 597693"/>
                <a:gd name="connsiteY14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7693" h="597693">
                  <a:moveTo>
                    <a:pt x="478441" y="14573"/>
                  </a:moveTo>
                  <a:lnTo>
                    <a:pt x="597694" y="14573"/>
                  </a:lnTo>
                  <a:lnTo>
                    <a:pt x="597694" y="583025"/>
                  </a:lnTo>
                  <a:lnTo>
                    <a:pt x="478441" y="583025"/>
                  </a:lnTo>
                  <a:lnTo>
                    <a:pt x="478441" y="486918"/>
                  </a:lnTo>
                  <a:cubicBezTo>
                    <a:pt x="441960" y="552640"/>
                    <a:pt x="364046" y="597694"/>
                    <a:pt x="276320" y="597694"/>
                  </a:cubicBezTo>
                  <a:cubicBezTo>
                    <a:pt x="127826" y="597694"/>
                    <a:pt x="0" y="473583"/>
                    <a:pt x="0" y="298228"/>
                  </a:cubicBezTo>
                  <a:cubicBezTo>
                    <a:pt x="0" y="122873"/>
                    <a:pt x="120491" y="0"/>
                    <a:pt x="281178" y="0"/>
                  </a:cubicBezTo>
                  <a:cubicBezTo>
                    <a:pt x="363950" y="0"/>
                    <a:pt x="441865" y="35338"/>
                    <a:pt x="478346" y="99822"/>
                  </a:cubicBezTo>
                  <a:lnTo>
                    <a:pt x="478346" y="14573"/>
                  </a:lnTo>
                  <a:close/>
                  <a:moveTo>
                    <a:pt x="477203" y="298228"/>
                  </a:moveTo>
                  <a:cubicBezTo>
                    <a:pt x="477203" y="188690"/>
                    <a:pt x="385953" y="112014"/>
                    <a:pt x="294608" y="112014"/>
                  </a:cubicBezTo>
                  <a:cubicBezTo>
                    <a:pt x="197263" y="112014"/>
                    <a:pt x="120491" y="197263"/>
                    <a:pt x="120491" y="298228"/>
                  </a:cubicBezTo>
                  <a:cubicBezTo>
                    <a:pt x="120491" y="399193"/>
                    <a:pt x="197168" y="485680"/>
                    <a:pt x="296989" y="485680"/>
                  </a:cubicBezTo>
                  <a:cubicBezTo>
                    <a:pt x="396812" y="485680"/>
                    <a:pt x="477107" y="405384"/>
                    <a:pt x="477107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4106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sivu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91" y="1709738"/>
            <a:ext cx="10712668" cy="2852737"/>
          </a:xfrm>
        </p:spPr>
        <p:txBody>
          <a:bodyPr anchor="b"/>
          <a:lstStyle>
            <a:lvl1pPr>
              <a:lnSpc>
                <a:spcPct val="84000"/>
              </a:lnSpc>
              <a:defRPr sz="7200" spc="-11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82" y="4937761"/>
            <a:ext cx="10712668" cy="108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9965F2CE-A7B0-CE6A-2BAC-05E9F1FD9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3600" y="6228000"/>
            <a:ext cx="1754761" cy="309600"/>
            <a:chOff x="2091762" y="5073863"/>
            <a:chExt cx="4050030" cy="714564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59086BE-AFB3-1F1E-1598-584B8FF48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4091" y="5088246"/>
              <a:ext cx="342423" cy="342423"/>
            </a:xfrm>
            <a:custGeom>
              <a:avLst/>
              <a:gdLst>
                <a:gd name="connsiteX0" fmla="*/ 342424 w 342423"/>
                <a:gd name="connsiteY0" fmla="*/ 342424 h 342423"/>
                <a:gd name="connsiteX1" fmla="*/ 216503 w 342423"/>
                <a:gd name="connsiteY1" fmla="*/ 342424 h 342423"/>
                <a:gd name="connsiteX2" fmla="*/ 0 w 342423"/>
                <a:gd name="connsiteY2" fmla="*/ 125920 h 342423"/>
                <a:gd name="connsiteX3" fmla="*/ 0 w 342423"/>
                <a:gd name="connsiteY3" fmla="*/ 0 h 342423"/>
                <a:gd name="connsiteX4" fmla="*/ 342424 w 342423"/>
                <a:gd name="connsiteY4" fmla="*/ 342424 h 34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23" h="342423">
                  <a:moveTo>
                    <a:pt x="342424" y="342424"/>
                  </a:moveTo>
                  <a:lnTo>
                    <a:pt x="216503" y="342424"/>
                  </a:lnTo>
                  <a:cubicBezTo>
                    <a:pt x="216503" y="223075"/>
                    <a:pt x="119348" y="125920"/>
                    <a:pt x="0" y="125920"/>
                  </a:cubicBezTo>
                  <a:lnTo>
                    <a:pt x="0" y="0"/>
                  </a:lnTo>
                  <a:cubicBezTo>
                    <a:pt x="188786" y="0"/>
                    <a:pt x="342424" y="153638"/>
                    <a:pt x="342424" y="342424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9F8AF05E-EF5E-4EAB-B227-011E68E9C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3996" y="5327894"/>
              <a:ext cx="684847" cy="445198"/>
            </a:xfrm>
            <a:custGeom>
              <a:avLst/>
              <a:gdLst>
                <a:gd name="connsiteX0" fmla="*/ 684848 w 684847"/>
                <a:gd name="connsiteY0" fmla="*/ 445199 h 445198"/>
                <a:gd name="connsiteX1" fmla="*/ 558927 w 684847"/>
                <a:gd name="connsiteY1" fmla="*/ 445199 h 445198"/>
                <a:gd name="connsiteX2" fmla="*/ 558927 w 684847"/>
                <a:gd name="connsiteY2" fmla="*/ 342424 h 445198"/>
                <a:gd name="connsiteX3" fmla="*/ 342424 w 684847"/>
                <a:gd name="connsiteY3" fmla="*/ 125921 h 445198"/>
                <a:gd name="connsiteX4" fmla="*/ 125920 w 684847"/>
                <a:gd name="connsiteY4" fmla="*/ 342424 h 445198"/>
                <a:gd name="connsiteX5" fmla="*/ 125920 w 684847"/>
                <a:gd name="connsiteY5" fmla="*/ 401288 h 445198"/>
                <a:gd name="connsiteX6" fmla="*/ 0 w 684847"/>
                <a:gd name="connsiteY6" fmla="*/ 401288 h 445198"/>
                <a:gd name="connsiteX7" fmla="*/ 0 w 684847"/>
                <a:gd name="connsiteY7" fmla="*/ 342424 h 445198"/>
                <a:gd name="connsiteX8" fmla="*/ 342424 w 684847"/>
                <a:gd name="connsiteY8" fmla="*/ 0 h 445198"/>
                <a:gd name="connsiteX9" fmla="*/ 684848 w 684847"/>
                <a:gd name="connsiteY9" fmla="*/ 342424 h 445198"/>
                <a:gd name="connsiteX10" fmla="*/ 684848 w 684847"/>
                <a:gd name="connsiteY10" fmla="*/ 445199 h 4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4847" h="445198">
                  <a:moveTo>
                    <a:pt x="684848" y="445199"/>
                  </a:moveTo>
                  <a:lnTo>
                    <a:pt x="558927" y="445199"/>
                  </a:lnTo>
                  <a:lnTo>
                    <a:pt x="558927" y="342424"/>
                  </a:lnTo>
                  <a:cubicBezTo>
                    <a:pt x="558927" y="223075"/>
                    <a:pt x="461772" y="125921"/>
                    <a:pt x="342424" y="125921"/>
                  </a:cubicBezTo>
                  <a:cubicBezTo>
                    <a:pt x="223075" y="125921"/>
                    <a:pt x="125920" y="223075"/>
                    <a:pt x="125920" y="342424"/>
                  </a:cubicBezTo>
                  <a:lnTo>
                    <a:pt x="125920" y="401288"/>
                  </a:lnTo>
                  <a:lnTo>
                    <a:pt x="0" y="401288"/>
                  </a:lnTo>
                  <a:lnTo>
                    <a:pt x="0" y="342424"/>
                  </a:lnTo>
                  <a:cubicBezTo>
                    <a:pt x="0" y="153638"/>
                    <a:pt x="153638" y="0"/>
                    <a:pt x="342424" y="0"/>
                  </a:cubicBezTo>
                  <a:cubicBezTo>
                    <a:pt x="531209" y="0"/>
                    <a:pt x="684848" y="153638"/>
                    <a:pt x="684848" y="342424"/>
                  </a:cubicBezTo>
                  <a:lnTo>
                    <a:pt x="684848" y="445199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12941F41-22C3-ED12-56F0-6982E1BDF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91762" y="5088246"/>
              <a:ext cx="679989" cy="684847"/>
            </a:xfrm>
            <a:custGeom>
              <a:avLst/>
              <a:gdLst>
                <a:gd name="connsiteX0" fmla="*/ 679990 w 679989"/>
                <a:gd name="connsiteY0" fmla="*/ 684848 h 684847"/>
                <a:gd name="connsiteX1" fmla="*/ 342424 w 679989"/>
                <a:gd name="connsiteY1" fmla="*/ 684848 h 684847"/>
                <a:gd name="connsiteX2" fmla="*/ 0 w 679989"/>
                <a:gd name="connsiteY2" fmla="*/ 342424 h 684847"/>
                <a:gd name="connsiteX3" fmla="*/ 342424 w 679989"/>
                <a:gd name="connsiteY3" fmla="*/ 0 h 684847"/>
                <a:gd name="connsiteX4" fmla="*/ 577787 w 679989"/>
                <a:gd name="connsiteY4" fmla="*/ 93726 h 684847"/>
                <a:gd name="connsiteX5" fmla="*/ 491204 w 679989"/>
                <a:gd name="connsiteY5" fmla="*/ 185166 h 684847"/>
                <a:gd name="connsiteX6" fmla="*/ 342424 w 679989"/>
                <a:gd name="connsiteY6" fmla="*/ 125920 h 684847"/>
                <a:gd name="connsiteX7" fmla="*/ 125920 w 679989"/>
                <a:gd name="connsiteY7" fmla="*/ 342424 h 684847"/>
                <a:gd name="connsiteX8" fmla="*/ 342424 w 679989"/>
                <a:gd name="connsiteY8" fmla="*/ 558927 h 684847"/>
                <a:gd name="connsiteX9" fmla="*/ 679990 w 679989"/>
                <a:gd name="connsiteY9" fmla="*/ 558927 h 684847"/>
                <a:gd name="connsiteX10" fmla="*/ 679990 w 679989"/>
                <a:gd name="connsiteY10" fmla="*/ 684848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89" h="684847">
                  <a:moveTo>
                    <a:pt x="679990" y="684848"/>
                  </a:moveTo>
                  <a:lnTo>
                    <a:pt x="342424" y="684848"/>
                  </a:lnTo>
                  <a:cubicBezTo>
                    <a:pt x="153638" y="684848"/>
                    <a:pt x="0" y="531209"/>
                    <a:pt x="0" y="342424"/>
                  </a:cubicBezTo>
                  <a:cubicBezTo>
                    <a:pt x="0" y="153638"/>
                    <a:pt x="153638" y="0"/>
                    <a:pt x="342424" y="0"/>
                  </a:cubicBezTo>
                  <a:cubicBezTo>
                    <a:pt x="430340" y="0"/>
                    <a:pt x="513969" y="33242"/>
                    <a:pt x="577787" y="93726"/>
                  </a:cubicBezTo>
                  <a:lnTo>
                    <a:pt x="491204" y="185166"/>
                  </a:lnTo>
                  <a:cubicBezTo>
                    <a:pt x="450818" y="146971"/>
                    <a:pt x="398050" y="125920"/>
                    <a:pt x="342424" y="125920"/>
                  </a:cubicBezTo>
                  <a:cubicBezTo>
                    <a:pt x="223076" y="125920"/>
                    <a:pt x="125920" y="223075"/>
                    <a:pt x="125920" y="342424"/>
                  </a:cubicBezTo>
                  <a:cubicBezTo>
                    <a:pt x="125920" y="461772"/>
                    <a:pt x="223076" y="558927"/>
                    <a:pt x="342424" y="558927"/>
                  </a:cubicBezTo>
                  <a:lnTo>
                    <a:pt x="679990" y="558927"/>
                  </a:lnTo>
                  <a:lnTo>
                    <a:pt x="679990" y="684848"/>
                  </a:ln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4DEBDD07-92BB-BC35-27BF-EFCFCBD16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44205" y="5073863"/>
              <a:ext cx="508920" cy="709612"/>
            </a:xfrm>
            <a:custGeom>
              <a:avLst/>
              <a:gdLst>
                <a:gd name="connsiteX0" fmla="*/ 0 w 508920"/>
                <a:gd name="connsiteY0" fmla="*/ 499110 h 709612"/>
                <a:gd name="connsiteX1" fmla="*/ 120491 w 508920"/>
                <a:gd name="connsiteY1" fmla="*/ 499110 h 709612"/>
                <a:gd name="connsiteX2" fmla="*/ 259271 w 508920"/>
                <a:gd name="connsiteY2" fmla="*/ 601313 h 709612"/>
                <a:gd name="connsiteX3" fmla="*/ 387096 w 508920"/>
                <a:gd name="connsiteY3" fmla="*/ 507587 h 709612"/>
                <a:gd name="connsiteX4" fmla="*/ 277559 w 508920"/>
                <a:gd name="connsiteY4" fmla="*/ 413861 h 709612"/>
                <a:gd name="connsiteX5" fmla="*/ 187452 w 508920"/>
                <a:gd name="connsiteY5" fmla="*/ 390715 h 709612"/>
                <a:gd name="connsiteX6" fmla="*/ 4858 w 508920"/>
                <a:gd name="connsiteY6" fmla="*/ 203263 h 709612"/>
                <a:gd name="connsiteX7" fmla="*/ 249555 w 508920"/>
                <a:gd name="connsiteY7" fmla="*/ 0 h 709612"/>
                <a:gd name="connsiteX8" fmla="*/ 484537 w 508920"/>
                <a:gd name="connsiteY8" fmla="*/ 208121 h 709612"/>
                <a:gd name="connsiteX9" fmla="*/ 364046 w 508920"/>
                <a:gd name="connsiteY9" fmla="*/ 208121 h 709612"/>
                <a:gd name="connsiteX10" fmla="*/ 247174 w 508920"/>
                <a:gd name="connsiteY10" fmla="*/ 109538 h 709612"/>
                <a:gd name="connsiteX11" fmla="*/ 127921 w 508920"/>
                <a:gd name="connsiteY11" fmla="*/ 199644 h 709612"/>
                <a:gd name="connsiteX12" fmla="*/ 220409 w 508920"/>
                <a:gd name="connsiteY12" fmla="*/ 281178 h 709612"/>
                <a:gd name="connsiteX13" fmla="*/ 308039 w 508920"/>
                <a:gd name="connsiteY13" fmla="*/ 303086 h 709612"/>
                <a:gd name="connsiteX14" fmla="*/ 508921 w 508920"/>
                <a:gd name="connsiteY14" fmla="*/ 501491 h 709612"/>
                <a:gd name="connsiteX15" fmla="*/ 256985 w 508920"/>
                <a:gd name="connsiteY15" fmla="*/ 709613 h 709612"/>
                <a:gd name="connsiteX16" fmla="*/ 95 w 508920"/>
                <a:gd name="connsiteY16" fmla="*/ 499015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920" h="709612">
                  <a:moveTo>
                    <a:pt x="0" y="499110"/>
                  </a:moveTo>
                  <a:lnTo>
                    <a:pt x="120491" y="499110"/>
                  </a:lnTo>
                  <a:cubicBezTo>
                    <a:pt x="122968" y="553879"/>
                    <a:pt x="177737" y="601313"/>
                    <a:pt x="259271" y="601313"/>
                  </a:cubicBezTo>
                  <a:cubicBezTo>
                    <a:pt x="340805" y="601313"/>
                    <a:pt x="387096" y="559975"/>
                    <a:pt x="387096" y="507587"/>
                  </a:cubicBezTo>
                  <a:cubicBezTo>
                    <a:pt x="387096" y="458915"/>
                    <a:pt x="339662" y="430911"/>
                    <a:pt x="277559" y="413861"/>
                  </a:cubicBezTo>
                  <a:lnTo>
                    <a:pt x="187452" y="390715"/>
                  </a:lnTo>
                  <a:cubicBezTo>
                    <a:pt x="32861" y="350520"/>
                    <a:pt x="4858" y="262890"/>
                    <a:pt x="4858" y="203263"/>
                  </a:cubicBezTo>
                  <a:cubicBezTo>
                    <a:pt x="4858" y="81534"/>
                    <a:pt x="116872" y="0"/>
                    <a:pt x="249555" y="0"/>
                  </a:cubicBezTo>
                  <a:cubicBezTo>
                    <a:pt x="382238" y="0"/>
                    <a:pt x="484537" y="79153"/>
                    <a:pt x="484537" y="208121"/>
                  </a:cubicBezTo>
                  <a:lnTo>
                    <a:pt x="364046" y="208121"/>
                  </a:lnTo>
                  <a:cubicBezTo>
                    <a:pt x="364046" y="150876"/>
                    <a:pt x="316611" y="109538"/>
                    <a:pt x="247174" y="109538"/>
                  </a:cubicBezTo>
                  <a:cubicBezTo>
                    <a:pt x="182690" y="109538"/>
                    <a:pt x="127921" y="146018"/>
                    <a:pt x="127921" y="199644"/>
                  </a:cubicBezTo>
                  <a:cubicBezTo>
                    <a:pt x="127921" y="219170"/>
                    <a:pt x="135255" y="259271"/>
                    <a:pt x="220409" y="281178"/>
                  </a:cubicBezTo>
                  <a:lnTo>
                    <a:pt x="308039" y="303086"/>
                  </a:lnTo>
                  <a:cubicBezTo>
                    <a:pt x="423672" y="332327"/>
                    <a:pt x="508921" y="390715"/>
                    <a:pt x="508921" y="501491"/>
                  </a:cubicBezTo>
                  <a:cubicBezTo>
                    <a:pt x="508921" y="628079"/>
                    <a:pt x="400622" y="709613"/>
                    <a:pt x="256985" y="709613"/>
                  </a:cubicBezTo>
                  <a:cubicBezTo>
                    <a:pt x="104775" y="709613"/>
                    <a:pt x="95" y="615886"/>
                    <a:pt x="95" y="499015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66EBB64-CC78-8F2F-E1C5-54C677CDF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79414" y="5190734"/>
              <a:ext cx="597693" cy="597693"/>
            </a:xfrm>
            <a:custGeom>
              <a:avLst/>
              <a:gdLst>
                <a:gd name="connsiteX0" fmla="*/ 0 w 597693"/>
                <a:gd name="connsiteY0" fmla="*/ 298228 h 597693"/>
                <a:gd name="connsiteX1" fmla="*/ 298228 w 597693"/>
                <a:gd name="connsiteY1" fmla="*/ 0 h 597693"/>
                <a:gd name="connsiteX2" fmla="*/ 597694 w 597693"/>
                <a:gd name="connsiteY2" fmla="*/ 298228 h 597693"/>
                <a:gd name="connsiteX3" fmla="*/ 298228 w 597693"/>
                <a:gd name="connsiteY3" fmla="*/ 597694 h 597693"/>
                <a:gd name="connsiteX4" fmla="*/ 0 w 597693"/>
                <a:gd name="connsiteY4" fmla="*/ 298228 h 597693"/>
                <a:gd name="connsiteX5" fmla="*/ 478441 w 597693"/>
                <a:gd name="connsiteY5" fmla="*/ 298228 h 597693"/>
                <a:gd name="connsiteX6" fmla="*/ 298323 w 597693"/>
                <a:gd name="connsiteY6" fmla="*/ 112014 h 597693"/>
                <a:gd name="connsiteX7" fmla="*/ 119348 w 597693"/>
                <a:gd name="connsiteY7" fmla="*/ 298228 h 597693"/>
                <a:gd name="connsiteX8" fmla="*/ 298323 w 597693"/>
                <a:gd name="connsiteY8" fmla="*/ 485680 h 597693"/>
                <a:gd name="connsiteX9" fmla="*/ 478441 w 597693"/>
                <a:gd name="connsiteY9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693" h="597693">
                  <a:moveTo>
                    <a:pt x="0" y="298228"/>
                  </a:moveTo>
                  <a:cubicBezTo>
                    <a:pt x="0" y="118015"/>
                    <a:pt x="136303" y="0"/>
                    <a:pt x="298228" y="0"/>
                  </a:cubicBezTo>
                  <a:cubicBezTo>
                    <a:pt x="460153" y="0"/>
                    <a:pt x="597694" y="118110"/>
                    <a:pt x="597694" y="298228"/>
                  </a:cubicBezTo>
                  <a:cubicBezTo>
                    <a:pt x="597694" y="478346"/>
                    <a:pt x="460153" y="597694"/>
                    <a:pt x="298228" y="597694"/>
                  </a:cubicBezTo>
                  <a:cubicBezTo>
                    <a:pt x="136303" y="597694"/>
                    <a:pt x="0" y="478441"/>
                    <a:pt x="0" y="298228"/>
                  </a:cubicBezTo>
                  <a:close/>
                  <a:moveTo>
                    <a:pt x="478441" y="298228"/>
                  </a:moveTo>
                  <a:cubicBezTo>
                    <a:pt x="478441" y="188690"/>
                    <a:pt x="395668" y="112014"/>
                    <a:pt x="298323" y="112014"/>
                  </a:cubicBezTo>
                  <a:cubicBezTo>
                    <a:pt x="200977" y="112014"/>
                    <a:pt x="119348" y="188690"/>
                    <a:pt x="119348" y="298228"/>
                  </a:cubicBezTo>
                  <a:cubicBezTo>
                    <a:pt x="119348" y="407765"/>
                    <a:pt x="200882" y="485680"/>
                    <a:pt x="298323" y="485680"/>
                  </a:cubicBezTo>
                  <a:cubicBezTo>
                    <a:pt x="395764" y="485680"/>
                    <a:pt x="478441" y="409004"/>
                    <a:pt x="478441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BE2FE52D-4626-D23E-5BF5-8DF5B4D1A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507588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3" y="112014"/>
                    <a:pt x="119253" y="189929"/>
                    <a:pt x="119253" y="298228"/>
                  </a:cubicBezTo>
                  <a:cubicBezTo>
                    <a:pt x="119253" y="406527"/>
                    <a:pt x="203263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5C893BC5-594B-C4D0-A28F-13E470C1D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25462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4" y="112014"/>
                    <a:pt x="119253" y="189929"/>
                    <a:pt x="119253" y="298228"/>
                  </a:cubicBezTo>
                  <a:cubicBezTo>
                    <a:pt x="119253" y="406527"/>
                    <a:pt x="203264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8024D1C5-E230-1E28-396F-43EC8547A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44099" y="5190734"/>
              <a:ext cx="597693" cy="597693"/>
            </a:xfrm>
            <a:custGeom>
              <a:avLst/>
              <a:gdLst>
                <a:gd name="connsiteX0" fmla="*/ 478441 w 597693"/>
                <a:gd name="connsiteY0" fmla="*/ 14573 h 597693"/>
                <a:gd name="connsiteX1" fmla="*/ 597694 w 597693"/>
                <a:gd name="connsiteY1" fmla="*/ 14573 h 597693"/>
                <a:gd name="connsiteX2" fmla="*/ 597694 w 597693"/>
                <a:gd name="connsiteY2" fmla="*/ 583025 h 597693"/>
                <a:gd name="connsiteX3" fmla="*/ 478441 w 597693"/>
                <a:gd name="connsiteY3" fmla="*/ 583025 h 597693"/>
                <a:gd name="connsiteX4" fmla="*/ 478441 w 597693"/>
                <a:gd name="connsiteY4" fmla="*/ 486918 h 597693"/>
                <a:gd name="connsiteX5" fmla="*/ 276320 w 597693"/>
                <a:gd name="connsiteY5" fmla="*/ 597694 h 597693"/>
                <a:gd name="connsiteX6" fmla="*/ 0 w 597693"/>
                <a:gd name="connsiteY6" fmla="*/ 298228 h 597693"/>
                <a:gd name="connsiteX7" fmla="*/ 281178 w 597693"/>
                <a:gd name="connsiteY7" fmla="*/ 0 h 597693"/>
                <a:gd name="connsiteX8" fmla="*/ 478346 w 597693"/>
                <a:gd name="connsiteY8" fmla="*/ 99822 h 597693"/>
                <a:gd name="connsiteX9" fmla="*/ 478346 w 597693"/>
                <a:gd name="connsiteY9" fmla="*/ 14573 h 597693"/>
                <a:gd name="connsiteX10" fmla="*/ 477203 w 597693"/>
                <a:gd name="connsiteY10" fmla="*/ 298228 h 597693"/>
                <a:gd name="connsiteX11" fmla="*/ 294608 w 597693"/>
                <a:gd name="connsiteY11" fmla="*/ 112014 h 597693"/>
                <a:gd name="connsiteX12" fmla="*/ 120491 w 597693"/>
                <a:gd name="connsiteY12" fmla="*/ 298228 h 597693"/>
                <a:gd name="connsiteX13" fmla="*/ 296989 w 597693"/>
                <a:gd name="connsiteY13" fmla="*/ 485680 h 597693"/>
                <a:gd name="connsiteX14" fmla="*/ 477107 w 597693"/>
                <a:gd name="connsiteY14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7693" h="597693">
                  <a:moveTo>
                    <a:pt x="478441" y="14573"/>
                  </a:moveTo>
                  <a:lnTo>
                    <a:pt x="597694" y="14573"/>
                  </a:lnTo>
                  <a:lnTo>
                    <a:pt x="597694" y="583025"/>
                  </a:lnTo>
                  <a:lnTo>
                    <a:pt x="478441" y="583025"/>
                  </a:lnTo>
                  <a:lnTo>
                    <a:pt x="478441" y="486918"/>
                  </a:lnTo>
                  <a:cubicBezTo>
                    <a:pt x="441960" y="552640"/>
                    <a:pt x="364046" y="597694"/>
                    <a:pt x="276320" y="597694"/>
                  </a:cubicBezTo>
                  <a:cubicBezTo>
                    <a:pt x="127826" y="597694"/>
                    <a:pt x="0" y="473583"/>
                    <a:pt x="0" y="298228"/>
                  </a:cubicBezTo>
                  <a:cubicBezTo>
                    <a:pt x="0" y="122873"/>
                    <a:pt x="120491" y="0"/>
                    <a:pt x="281178" y="0"/>
                  </a:cubicBezTo>
                  <a:cubicBezTo>
                    <a:pt x="363950" y="0"/>
                    <a:pt x="441865" y="35338"/>
                    <a:pt x="478346" y="99822"/>
                  </a:cubicBezTo>
                  <a:lnTo>
                    <a:pt x="478346" y="14573"/>
                  </a:lnTo>
                  <a:close/>
                  <a:moveTo>
                    <a:pt x="477203" y="298228"/>
                  </a:moveTo>
                  <a:cubicBezTo>
                    <a:pt x="477203" y="188690"/>
                    <a:pt x="385953" y="112014"/>
                    <a:pt x="294608" y="112014"/>
                  </a:cubicBezTo>
                  <a:cubicBezTo>
                    <a:pt x="197263" y="112014"/>
                    <a:pt x="120491" y="197263"/>
                    <a:pt x="120491" y="298228"/>
                  </a:cubicBezTo>
                  <a:cubicBezTo>
                    <a:pt x="120491" y="399193"/>
                    <a:pt x="197168" y="485680"/>
                    <a:pt x="296989" y="485680"/>
                  </a:cubicBezTo>
                  <a:cubicBezTo>
                    <a:pt x="396812" y="485680"/>
                    <a:pt x="477107" y="405384"/>
                    <a:pt x="477107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09392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34E39EA-2FDE-D5D6-15F1-43A523B8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6CF254-E8FD-9418-2626-D0A76844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8" y="1656000"/>
            <a:ext cx="10917141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9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D90D709-51EB-8330-8DDA-42249996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656000"/>
            <a:ext cx="5308003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645A25-34B8-68B4-6653-7DCCA69CC5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9584" y="1656000"/>
            <a:ext cx="5308003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94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BE3033-BAA7-214F-9419-CB700A21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24" y="422694"/>
            <a:ext cx="10717352" cy="102751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923750-A669-9642-8EFA-02C722DB2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324" y="1561692"/>
            <a:ext cx="5282475" cy="436465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5F8D298-0AC5-1B41-9B3C-AB120313C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1691"/>
            <a:ext cx="5282475" cy="436465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E89B9A2C-5E10-084B-925D-E63ECACD1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56676" y="6443440"/>
            <a:ext cx="1993901" cy="21232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Maija Meikäläinen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0014C34-2D6B-D84B-9104-E1570B7D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50582" y="6443442"/>
            <a:ext cx="700954" cy="21232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fld id="{38B81C53-5A25-4A48-8661-3F612DF85982}" type="datetime1">
              <a:rPr lang="fi-FI" smtClean="0"/>
              <a:t>8.2.2024</a:t>
            </a:fld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03826AE6-3A32-0141-AEB5-E45AA7B0B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901" y="6443440"/>
            <a:ext cx="479099" cy="212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2"/>
                </a:solidFill>
              </a:defRPr>
            </a:lvl1pPr>
          </a:lstStyle>
          <a:p>
            <a:fld id="{C5540028-A6EB-B348-839E-EE3A7C11958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1681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70B5994-2FBF-0A1E-E49F-3E400B2F7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32" y="0"/>
            <a:ext cx="8202168" cy="685800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D466F828-572D-2625-ABF4-7C014797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656000"/>
            <a:ext cx="5308003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645A25-34B8-68B4-6653-7DCCA69CC5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9584" y="1656000"/>
            <a:ext cx="5308003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884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 tai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0ED01AB-A12C-55A6-FB73-9CBC826F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609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tai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4CEB698-3925-7823-7264-1CEDEB9F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23047"/>
            <a:ext cx="4860000" cy="77992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7" y="1656000"/>
            <a:ext cx="4860000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255EE63-64AB-A4C6-8711-FCC97BCC98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5206" y="384"/>
            <a:ext cx="6097160" cy="685761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3F8F0B-3C42-5524-4593-B7A467060EC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9C4ADA-F47A-3A4A-86E6-917773047B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532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CB2821E-1728-845B-96C8-F2672124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23047"/>
            <a:ext cx="4860000" cy="77992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656000"/>
            <a:ext cx="4860000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207" y="384"/>
            <a:ext cx="6097159" cy="68576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479C2B-24EA-BC1A-D5F6-8681D46E40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DAE9D92-FCA9-A4CB-413B-2D43CD16813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368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FA11969-6A4C-1F95-5C1D-DD0A3023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23047"/>
            <a:ext cx="6903720" cy="77992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8" y="1656000"/>
            <a:ext cx="6903721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E0642F6-4D84-015D-9EBA-2135C99CC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395" y="384"/>
            <a:ext cx="4063971" cy="68576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A93DE6-BC52-30E6-3F76-AB32DBB8E3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2AC293-CB68-18E5-A1AE-194DC93A30F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CA0492B-D64A-A165-AB7B-04B54AE618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8924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EBA69F-5388-3D83-EEF5-93EC2FBD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860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82" y="1886125"/>
            <a:ext cx="10917141" cy="3624204"/>
          </a:xfrm>
        </p:spPr>
        <p:txBody>
          <a:bodyPr/>
          <a:lstStyle>
            <a:lvl1pPr>
              <a:lnSpc>
                <a:spcPct val="97000"/>
              </a:lnSpc>
              <a:defRPr sz="6000"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3447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9E7E4B0-1AE2-C5AC-F9A2-D1A6D8983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32" y="0"/>
            <a:ext cx="82021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82" y="1886125"/>
            <a:ext cx="10917141" cy="3624204"/>
          </a:xfrm>
        </p:spPr>
        <p:txBody>
          <a:bodyPr/>
          <a:lstStyle>
            <a:lvl1pPr>
              <a:lnSpc>
                <a:spcPct val="97000"/>
              </a:lnSpc>
              <a:defRPr sz="6000"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1700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294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874" y="986116"/>
            <a:ext cx="3952020" cy="489473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80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34452923-29E2-FB18-5608-8C5B9894EE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2026" y="1555376"/>
            <a:ext cx="3590365" cy="359036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2523" y="3011064"/>
            <a:ext cx="2948476" cy="833717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65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0B692-EA63-F744-977C-E998A0BC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20" y="422694"/>
            <a:ext cx="10742760" cy="103517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905AD5-EA2A-684E-9C76-16F7E2C9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620" y="1562973"/>
            <a:ext cx="5303200" cy="743701"/>
          </a:xfrm>
        </p:spPr>
        <p:txBody>
          <a:bodyPr anchor="b" anchorCtr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1A4C486-9084-D549-A366-0B6F0A795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619" y="2411783"/>
            <a:ext cx="5303200" cy="3515776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85D2EA6-B1F8-CB44-9D4B-71E6E011D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2973"/>
            <a:ext cx="5295180" cy="743701"/>
          </a:xfrm>
        </p:spPr>
        <p:txBody>
          <a:bodyPr anchor="b" anchorCtr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5560720-FE9C-9041-87AE-48FC6CCE8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11783"/>
            <a:ext cx="5295181" cy="3515776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413CBE4-EFA0-5948-81FE-4491C373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56676" y="6443440"/>
            <a:ext cx="1993901" cy="21232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Maija Meikäläinen</a:t>
            </a:r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02429E6-8AF2-1C4D-869A-8D093B2C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50582" y="6443442"/>
            <a:ext cx="700954" cy="21232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fld id="{9488C382-2063-8643-9657-5532B4CC4842}" type="datetime1">
              <a:rPr lang="fi-FI" smtClean="0"/>
              <a:t>8.2.2024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C6C77B45-A7FA-B147-B8C5-F51977B3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901" y="6443440"/>
            <a:ext cx="479099" cy="212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2"/>
                </a:solidFill>
              </a:defRPr>
            </a:lvl1pPr>
          </a:lstStyle>
          <a:p>
            <a:fld id="{C5540028-A6EB-B348-839E-EE3A7C11958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6958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aalea otsikko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77F90502-137F-8844-A33C-C0D5B8B986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79120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D82E29-309C-E948-90C9-BEDA484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29" y="1698171"/>
            <a:ext cx="10683597" cy="2752531"/>
          </a:xfrm>
        </p:spPr>
        <p:txBody>
          <a:bodyPr anchor="ctr" anchorCtr="0"/>
          <a:lstStyle>
            <a:lvl1pPr>
              <a:defRPr b="1">
                <a:solidFill>
                  <a:schemeClr val="bg1"/>
                </a:solidFill>
                <a:effectLst>
                  <a:glow rad="127000">
                    <a:schemeClr val="tx1">
                      <a:alpha val="10000"/>
                    </a:schemeClr>
                  </a:glow>
                </a:effectLst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A27261F-1D3E-DA45-8E5C-ACC7C81F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7438" y="6214931"/>
            <a:ext cx="3174123" cy="25199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Maija Meikäläinen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CD0AB0C-3BFA-B94B-8A73-9720CC75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4168" y="6214931"/>
            <a:ext cx="3905352" cy="251999"/>
          </a:xfrm>
          <a:prstGeom prst="rect">
            <a:avLst/>
          </a:prstGeom>
        </p:spPr>
        <p:txBody>
          <a:bodyPr/>
          <a:lstStyle/>
          <a:p>
            <a:fld id="{7A671BEE-3D06-2A48-BAE8-B63D0B67AE85}" type="datetime1">
              <a:rPr lang="fi-FI" smtClean="0"/>
              <a:t>8.2.2024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B6F60DA-07C6-F648-AC93-EC904B5E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C5540028-A6EB-B348-839E-EE3A7C119583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6AD0C5CA-3BC1-5A4D-95B7-44220D2C3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6215806"/>
            <a:ext cx="0" cy="25199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35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dia vihreällä taustalla, 2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36E5813-3107-4E45-BD53-5CDAA47C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8B8E5D8B-418E-644C-8FB4-AF15E0DB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621" y="887917"/>
            <a:ext cx="9432758" cy="4542699"/>
          </a:xfrm>
        </p:spPr>
        <p:txBody>
          <a:bodyPr anchor="ctr" anchorCtr="0">
            <a:normAutofit/>
          </a:bodyPr>
          <a:lstStyle>
            <a:lvl1pPr algn="ctr">
              <a:defRPr sz="41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055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keltaisella taustalla, 1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36E5813-3107-4E45-BD53-5CDAA47C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7150DB5E-640C-2149-B762-C18BADC2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621" y="887917"/>
            <a:ext cx="9432758" cy="4542699"/>
          </a:xfrm>
        </p:spPr>
        <p:txBody>
          <a:bodyPr anchor="ctr" anchorCtr="0">
            <a:normAutofit/>
          </a:bodyPr>
          <a:lstStyle>
            <a:lvl1pPr algn="ctr">
              <a:defRPr sz="41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998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ABA9E-4596-5244-ACA9-4D8216457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741" y="423305"/>
            <a:ext cx="5338439" cy="1970637"/>
          </a:xfrm>
        </p:spPr>
        <p:txBody>
          <a:bodyPr anchor="b">
            <a:normAutofit/>
          </a:bodyPr>
          <a:lstStyle>
            <a:lvl1pPr algn="ctr">
              <a:defRPr sz="4100"/>
            </a:lvl1pPr>
          </a:lstStyle>
          <a:p>
            <a:r>
              <a:rPr lang="fi-FI"/>
              <a:t>Lisää kiitosteksti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27CEB8-4E62-7146-9BDF-5B6978B995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3741" y="2572361"/>
            <a:ext cx="5338439" cy="335398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>
              <a:buNone/>
            </a:pPr>
            <a:r>
              <a:rPr lang="fi-FI"/>
              <a:t>Lisää nimi</a:t>
            </a:r>
          </a:p>
          <a:p>
            <a:pPr marL="0" indent="0">
              <a:buNone/>
            </a:pPr>
            <a:r>
              <a:rPr lang="fi-FI"/>
              <a:t>Lisää titteli</a:t>
            </a:r>
          </a:p>
          <a:p>
            <a:pPr marL="0" indent="0">
              <a:buNone/>
            </a:pPr>
            <a:r>
              <a:rPr lang="fi-FI"/>
              <a:t>Lisää yhteystiedot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99484803-E8D2-0E48-A8A7-37F1622E6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56676" y="6443440"/>
            <a:ext cx="1993901" cy="21232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Maija Meikäläinen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9F18EE86-DAAF-D34F-B1AB-776B38DBBDF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950582" y="6443442"/>
            <a:ext cx="700954" cy="21232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fld id="{33A69DB4-82A7-934C-BC24-A79815AB9254}" type="datetime1">
              <a:rPr lang="fi-FI" smtClean="0"/>
              <a:t>8.2.2024</a:t>
            </a:fld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37C4DD7A-B3F2-AB49-88AA-78EE95AD9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901" y="6443440"/>
            <a:ext cx="479099" cy="212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2"/>
                </a:solidFill>
              </a:defRPr>
            </a:lvl1pPr>
          </a:lstStyle>
          <a:p>
            <a:fld id="{C5540028-A6EB-B348-839E-EE3A7C11958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2B29A243-EB0C-5646-B74E-6CBCBA1CC5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3560" y="0"/>
            <a:ext cx="5338439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32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C6BA00-9299-CF4F-925F-9DF26038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6C5A8E38-0069-B647-8416-B37EB67F3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56676" y="6443440"/>
            <a:ext cx="1993901" cy="21232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Maija Meikäläinen</a:t>
            </a:r>
            <a:endParaRPr lang="fi-FI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73934FAD-7BE7-CB4A-BEA7-0A0649DC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50582" y="6443442"/>
            <a:ext cx="700954" cy="21232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fld id="{4DBFF73D-270B-3446-A8E5-B9C575836C2F}" type="datetime1">
              <a:rPr lang="fi-FI" smtClean="0"/>
              <a:t>8.2.2024</a:t>
            </a:fld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3AF8C7E8-A2F8-8549-A05B-DAFB31CB3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901" y="6443440"/>
            <a:ext cx="479099" cy="212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2"/>
                </a:solidFill>
              </a:defRPr>
            </a:lvl1pPr>
          </a:lstStyle>
          <a:p>
            <a:fld id="{C5540028-A6EB-B348-839E-EE3A7C11958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002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sivu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ABA9E-4596-5244-ACA9-4D821645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40" y="423305"/>
            <a:ext cx="6684977" cy="1970637"/>
          </a:xfrm>
        </p:spPr>
        <p:txBody>
          <a:bodyPr anchor="b">
            <a:normAutofit/>
          </a:bodyPr>
          <a:lstStyle>
            <a:lvl1pPr>
              <a:defRPr sz="41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27CEB8-4E62-7146-9BDF-5B6978B99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740" y="2572361"/>
            <a:ext cx="6684977" cy="335398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2B29A243-EB0C-5646-B74E-6CBCBA1CC5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122" y="0"/>
            <a:ext cx="4079877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99484803-E8D2-0E48-A8A7-37F1622E6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56676" y="6443440"/>
            <a:ext cx="1993901" cy="21232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Maija Meikäläinen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9F18EE86-DAAF-D34F-B1AB-776B38DBBDF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950582" y="6443442"/>
            <a:ext cx="700954" cy="21232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fld id="{33A69DB4-82A7-934C-BC24-A79815AB9254}" type="datetime1">
              <a:rPr lang="fi-FI" smtClean="0"/>
              <a:t>8.2.2024</a:t>
            </a:fld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37C4DD7A-B3F2-AB49-88AA-78EE95AD9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901" y="6443440"/>
            <a:ext cx="479099" cy="212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2"/>
                </a:solidFill>
              </a:defRPr>
            </a:lvl1pPr>
          </a:lstStyle>
          <a:p>
            <a:fld id="{C5540028-A6EB-B348-839E-EE3A7C11958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85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 sivussa, vihreä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ABA9E-4596-5244-ACA9-4D821645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214" y="423304"/>
            <a:ext cx="6687502" cy="1970636"/>
          </a:xfrm>
        </p:spPr>
        <p:txBody>
          <a:bodyPr anchor="b">
            <a:normAutofit/>
          </a:bodyPr>
          <a:lstStyle>
            <a:lvl1pPr>
              <a:defRPr sz="41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27CEB8-4E62-7146-9BDF-5B6978B99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214" y="2572359"/>
            <a:ext cx="6687502" cy="3353987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36E5813-3107-4E45-BD53-5CDAA47C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12122" y="0"/>
            <a:ext cx="407987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n paikkamerkki 9">
            <a:extLst>
              <a:ext uri="{FF2B5EF4-FFF2-40B4-BE49-F238E27FC236}">
                <a16:creationId xmlns:a16="http://schemas.microsoft.com/office/drawing/2014/main" id="{20872B0D-1118-CB4E-B970-F35B01FCD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9380" y="423305"/>
            <a:ext cx="3433313" cy="550304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3600"/>
              </a:lnSpc>
              <a:buFontTx/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90C81772-E7AC-5D47-8FF5-B708AE38B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56676" y="6443440"/>
            <a:ext cx="1993901" cy="21232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Maija Meikäläinen</a:t>
            </a:r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DF8D1C7-5AB2-3B41-A461-44288EE249E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950582" y="6443442"/>
            <a:ext cx="700954" cy="21232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fld id="{0034651B-25BA-854F-A0F2-9C4CFD1BCB64}" type="datetime1">
              <a:rPr lang="fi-FI" smtClean="0"/>
              <a:t>8.2.2024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D30B57CF-ECA5-B54B-9C67-B092328BA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901" y="6443440"/>
            <a:ext cx="479099" cy="212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C5540028-A6EB-B348-839E-EE3A7C11958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363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 sivussa, turkoosi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ABA9E-4596-5244-ACA9-4D821645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216" y="423310"/>
            <a:ext cx="6687500" cy="1970636"/>
          </a:xfrm>
        </p:spPr>
        <p:txBody>
          <a:bodyPr anchor="b">
            <a:normAutofit/>
          </a:bodyPr>
          <a:lstStyle>
            <a:lvl1pPr>
              <a:defRPr sz="41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27CEB8-4E62-7146-9BDF-5B6978B99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216" y="2572365"/>
            <a:ext cx="6687500" cy="3353981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36E5813-3107-4E45-BD53-5CDAA47C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12122" y="0"/>
            <a:ext cx="407987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91D76CC-F260-864C-8AD8-061E8D80F4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9380" y="423311"/>
            <a:ext cx="3433313" cy="550303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3600"/>
              </a:lnSpc>
              <a:buFontTx/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AF9C654C-CA2D-2748-B167-150C66BAD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56676" y="6443440"/>
            <a:ext cx="1993901" cy="21232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Maija Meikäläinen</a:t>
            </a:r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BBDC2A-AEB6-9F41-BD20-D76C207E9C2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950582" y="6443442"/>
            <a:ext cx="700954" cy="21232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fld id="{6FBAE665-3C80-764C-ACF4-42A880979A03}" type="datetime1">
              <a:rPr lang="fi-FI" smtClean="0"/>
              <a:t>8.2.2024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02DA4234-3219-994C-BD12-7FCF8F712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901" y="6443440"/>
            <a:ext cx="479099" cy="212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C5540028-A6EB-B348-839E-EE3A7C11958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56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 sivussa, kelta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ABA9E-4596-5244-ACA9-4D821645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216" y="423310"/>
            <a:ext cx="6687500" cy="1970636"/>
          </a:xfrm>
        </p:spPr>
        <p:txBody>
          <a:bodyPr anchor="b">
            <a:normAutofit/>
          </a:bodyPr>
          <a:lstStyle>
            <a:lvl1pPr>
              <a:defRPr sz="41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27CEB8-4E62-7146-9BDF-5B6978B99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216" y="2572365"/>
            <a:ext cx="6687500" cy="3353981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36E5813-3107-4E45-BD53-5CDAA47C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12122" y="0"/>
            <a:ext cx="407987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91D76CC-F260-864C-8AD8-061E8D80F4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9380" y="423311"/>
            <a:ext cx="3433313" cy="550303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3600"/>
              </a:lnSpc>
              <a:buFontTx/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AF9C654C-CA2D-2748-B167-150C66BAD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56676" y="6443440"/>
            <a:ext cx="1993901" cy="21232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Maija Meikäläinen</a:t>
            </a:r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BBDC2A-AEB6-9F41-BD20-D76C207E9C2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950582" y="6443442"/>
            <a:ext cx="700954" cy="21232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fld id="{1485CCF7-5230-B849-B723-F9A4C5070F08}" type="datetime1">
              <a:rPr lang="fi-FI" smtClean="0"/>
              <a:t>8.2.2024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02DA4234-3219-994C-BD12-7FCF8F712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901" y="6443440"/>
            <a:ext cx="479099" cy="212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2"/>
                </a:solidFill>
              </a:defRPr>
            </a:lvl1pPr>
          </a:lstStyle>
          <a:p>
            <a:fld id="{C5540028-A6EB-B348-839E-EE3A7C11958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257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 sivussa, oranssi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ABA9E-4596-5244-ACA9-4D821645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216" y="423310"/>
            <a:ext cx="6687500" cy="1970636"/>
          </a:xfrm>
        </p:spPr>
        <p:txBody>
          <a:bodyPr anchor="b">
            <a:normAutofit/>
          </a:bodyPr>
          <a:lstStyle>
            <a:lvl1pPr>
              <a:defRPr sz="41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27CEB8-4E62-7146-9BDF-5B6978B99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216" y="2572365"/>
            <a:ext cx="6687500" cy="3353981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36E5813-3107-4E45-BD53-5CDAA47C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12122" y="0"/>
            <a:ext cx="407987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91D76CC-F260-864C-8AD8-061E8D80F4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9380" y="423311"/>
            <a:ext cx="3433313" cy="550303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3600"/>
              </a:lnSpc>
              <a:buFontTx/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AF9C654C-CA2D-2748-B167-150C66BAD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56676" y="6443440"/>
            <a:ext cx="1993901" cy="21232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Maija Meikäläinen</a:t>
            </a:r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BBDC2A-AEB6-9F41-BD20-D76C207E9C2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950582" y="6443442"/>
            <a:ext cx="700954" cy="21232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fld id="{F0D1AFFE-ADB2-174A-974F-6C9031E06C9B}" type="datetime1">
              <a:rPr lang="fi-FI" smtClean="0"/>
              <a:t>8.2.2024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02DA4234-3219-994C-BD12-7FCF8F712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901" y="6443440"/>
            <a:ext cx="479099" cy="212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C5540028-A6EB-B348-839E-EE3A7C11958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2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C0D9AF7-A5C8-0248-B169-F21C21DD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24" y="426768"/>
            <a:ext cx="10717352" cy="1040693"/>
          </a:xfrm>
          <a:prstGeom prst="rect">
            <a:avLst/>
          </a:prstGeom>
        </p:spPr>
        <p:txBody>
          <a:bodyPr vert="horz" lIns="91440" tIns="45720" rIns="91440" bIns="18000" rtlCol="0" anchor="b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D593CD-5F48-914E-89D5-BFD656C78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324" y="1559613"/>
            <a:ext cx="107173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635447-8170-6D45-B9C7-2AE68F63F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56676" y="6443440"/>
            <a:ext cx="1993901" cy="21232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 dirty="0"/>
              <a:t>Maija Meikäläinen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AD203B-C4FB-8C43-97E4-4F8818979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50582" y="6443442"/>
            <a:ext cx="700954" cy="21232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50" b="0" i="0">
                <a:solidFill>
                  <a:schemeClr val="tx1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</a:lstStyle>
          <a:p>
            <a:fld id="{31528517-17FD-5042-900F-6F26E6EEEC36}" type="datetime1">
              <a:rPr lang="fi-FI" smtClean="0"/>
              <a:t>8.2.2024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96ED7D-5147-044F-8BF7-D1FE4E5DD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901" y="6443440"/>
            <a:ext cx="479099" cy="212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2"/>
                </a:solidFill>
                <a:latin typeface="Corbel" panose="020B0503020204020204" pitchFamily="34" charset="0"/>
              </a:defRPr>
            </a:lvl1pPr>
          </a:lstStyle>
          <a:p>
            <a:fld id="{C5540028-A6EB-B348-839E-EE3A7C11958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85EA0085-0E70-B34B-8FE4-551B75CA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84732" y="6441730"/>
            <a:ext cx="0" cy="216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Logo: Socca – Pääkaupunkiseudun sosiaalialan osaamiskeskus">
            <a:extLst>
              <a:ext uri="{FF2B5EF4-FFF2-40B4-BE49-F238E27FC236}">
                <a16:creationId xmlns:a16="http://schemas.microsoft.com/office/drawing/2014/main" id="{DC8E2224-B705-5C4F-A559-DE41A5BBFB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3577" y="6119838"/>
            <a:ext cx="1859089" cy="5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2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914400" rtl="0" eaLnBrk="1" fontAlgn="b" latinLnBrk="0" hangingPunct="1">
        <a:lnSpc>
          <a:spcPts val="4000"/>
        </a:lnSpc>
        <a:spcBef>
          <a:spcPct val="0"/>
        </a:spcBef>
        <a:buNone/>
        <a:defRPr sz="4100" b="1" i="0" kern="1200">
          <a:solidFill>
            <a:schemeClr val="tx2"/>
          </a:solidFill>
          <a:latin typeface="Corbel" panose="020B050302020402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3400"/>
        </a:lnSpc>
        <a:spcBef>
          <a:spcPts val="1000"/>
        </a:spcBef>
        <a:spcAft>
          <a:spcPts val="200"/>
        </a:spcAft>
        <a:buClr>
          <a:schemeClr val="accent1"/>
        </a:buClr>
        <a:buSzPct val="90000"/>
        <a:buFont typeface="Wingdings" pitchFamily="2" charset="2"/>
        <a:buChar char="§"/>
        <a:defRPr sz="3000" b="0" i="0" kern="1200">
          <a:solidFill>
            <a:schemeClr val="tx1"/>
          </a:solidFill>
          <a:latin typeface="Corbel" panose="020B050302020402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3400"/>
        </a:lnSpc>
        <a:spcBef>
          <a:spcPts val="500"/>
        </a:spcBef>
        <a:spcAft>
          <a:spcPts val="200"/>
        </a:spcAft>
        <a:buClr>
          <a:schemeClr val="accent2"/>
        </a:buClr>
        <a:buSzPct val="90000"/>
        <a:buFont typeface="Wingdings" pitchFamily="2" charset="2"/>
        <a:buChar char="§"/>
        <a:defRPr sz="3000" b="0" i="0" kern="1200">
          <a:solidFill>
            <a:schemeClr val="tx1"/>
          </a:solidFill>
          <a:latin typeface="Corbel" panose="020B050302020402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ts val="3400"/>
        </a:lnSpc>
        <a:spcBef>
          <a:spcPts val="500"/>
        </a:spcBef>
        <a:spcAft>
          <a:spcPts val="20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Corbel" panose="020B050302020402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ts val="3400"/>
        </a:lnSpc>
        <a:spcBef>
          <a:spcPts val="500"/>
        </a:spcBef>
        <a:spcAft>
          <a:spcPts val="200"/>
        </a:spcAft>
        <a:buClr>
          <a:schemeClr val="accent2"/>
        </a:buClr>
        <a:buSzPct val="90000"/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Corbel" panose="020B050302020402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ts val="3400"/>
        </a:lnSpc>
        <a:spcBef>
          <a:spcPts val="500"/>
        </a:spcBef>
        <a:spcAft>
          <a:spcPts val="200"/>
        </a:spcAft>
        <a:buClr>
          <a:schemeClr val="accent1"/>
        </a:buClr>
        <a:buSzPct val="90000"/>
        <a:buFont typeface="Normaali järjestelmäfontti"/>
        <a:buChar char="–"/>
        <a:defRPr sz="3000" b="0" i="0" kern="1200">
          <a:solidFill>
            <a:schemeClr val="tx1"/>
          </a:solidFill>
          <a:latin typeface="Corbel" panose="020B050302020402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23047"/>
            <a:ext cx="10917141" cy="7799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1656000"/>
            <a:ext cx="10917141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32014" y="6416245"/>
            <a:ext cx="2052760" cy="170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245"/>
            <a:ext cx="4114800" cy="170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6166" y="6416245"/>
            <a:ext cx="481053" cy="170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DF27D4E-D890-EE82-97C3-055E69FE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3600" y="6304017"/>
            <a:ext cx="1316071" cy="232200"/>
            <a:chOff x="2091762" y="5073863"/>
            <a:chExt cx="4050030" cy="714564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E1064952-80F2-9A9E-23B0-16F59C478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4091" y="5088246"/>
              <a:ext cx="342423" cy="342423"/>
            </a:xfrm>
            <a:custGeom>
              <a:avLst/>
              <a:gdLst>
                <a:gd name="connsiteX0" fmla="*/ 342424 w 342423"/>
                <a:gd name="connsiteY0" fmla="*/ 342424 h 342423"/>
                <a:gd name="connsiteX1" fmla="*/ 216503 w 342423"/>
                <a:gd name="connsiteY1" fmla="*/ 342424 h 342423"/>
                <a:gd name="connsiteX2" fmla="*/ 0 w 342423"/>
                <a:gd name="connsiteY2" fmla="*/ 125920 h 342423"/>
                <a:gd name="connsiteX3" fmla="*/ 0 w 342423"/>
                <a:gd name="connsiteY3" fmla="*/ 0 h 342423"/>
                <a:gd name="connsiteX4" fmla="*/ 342424 w 342423"/>
                <a:gd name="connsiteY4" fmla="*/ 342424 h 34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23" h="342423">
                  <a:moveTo>
                    <a:pt x="342424" y="342424"/>
                  </a:moveTo>
                  <a:lnTo>
                    <a:pt x="216503" y="342424"/>
                  </a:lnTo>
                  <a:cubicBezTo>
                    <a:pt x="216503" y="223075"/>
                    <a:pt x="119348" y="125920"/>
                    <a:pt x="0" y="125920"/>
                  </a:cubicBezTo>
                  <a:lnTo>
                    <a:pt x="0" y="0"/>
                  </a:lnTo>
                  <a:cubicBezTo>
                    <a:pt x="188786" y="0"/>
                    <a:pt x="342424" y="153638"/>
                    <a:pt x="342424" y="342424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B2C52801-D8A1-5CCE-C395-3A182D02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3996" y="5327894"/>
              <a:ext cx="684847" cy="445198"/>
            </a:xfrm>
            <a:custGeom>
              <a:avLst/>
              <a:gdLst>
                <a:gd name="connsiteX0" fmla="*/ 684848 w 684847"/>
                <a:gd name="connsiteY0" fmla="*/ 445199 h 445198"/>
                <a:gd name="connsiteX1" fmla="*/ 558927 w 684847"/>
                <a:gd name="connsiteY1" fmla="*/ 445199 h 445198"/>
                <a:gd name="connsiteX2" fmla="*/ 558927 w 684847"/>
                <a:gd name="connsiteY2" fmla="*/ 342424 h 445198"/>
                <a:gd name="connsiteX3" fmla="*/ 342424 w 684847"/>
                <a:gd name="connsiteY3" fmla="*/ 125921 h 445198"/>
                <a:gd name="connsiteX4" fmla="*/ 125920 w 684847"/>
                <a:gd name="connsiteY4" fmla="*/ 342424 h 445198"/>
                <a:gd name="connsiteX5" fmla="*/ 125920 w 684847"/>
                <a:gd name="connsiteY5" fmla="*/ 401288 h 445198"/>
                <a:gd name="connsiteX6" fmla="*/ 0 w 684847"/>
                <a:gd name="connsiteY6" fmla="*/ 401288 h 445198"/>
                <a:gd name="connsiteX7" fmla="*/ 0 w 684847"/>
                <a:gd name="connsiteY7" fmla="*/ 342424 h 445198"/>
                <a:gd name="connsiteX8" fmla="*/ 342424 w 684847"/>
                <a:gd name="connsiteY8" fmla="*/ 0 h 445198"/>
                <a:gd name="connsiteX9" fmla="*/ 684848 w 684847"/>
                <a:gd name="connsiteY9" fmla="*/ 342424 h 445198"/>
                <a:gd name="connsiteX10" fmla="*/ 684848 w 684847"/>
                <a:gd name="connsiteY10" fmla="*/ 445199 h 4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4847" h="445198">
                  <a:moveTo>
                    <a:pt x="684848" y="445199"/>
                  </a:moveTo>
                  <a:lnTo>
                    <a:pt x="558927" y="445199"/>
                  </a:lnTo>
                  <a:lnTo>
                    <a:pt x="558927" y="342424"/>
                  </a:lnTo>
                  <a:cubicBezTo>
                    <a:pt x="558927" y="223075"/>
                    <a:pt x="461772" y="125921"/>
                    <a:pt x="342424" y="125921"/>
                  </a:cubicBezTo>
                  <a:cubicBezTo>
                    <a:pt x="223075" y="125921"/>
                    <a:pt x="125920" y="223075"/>
                    <a:pt x="125920" y="342424"/>
                  </a:cubicBezTo>
                  <a:lnTo>
                    <a:pt x="125920" y="401288"/>
                  </a:lnTo>
                  <a:lnTo>
                    <a:pt x="0" y="401288"/>
                  </a:lnTo>
                  <a:lnTo>
                    <a:pt x="0" y="342424"/>
                  </a:lnTo>
                  <a:cubicBezTo>
                    <a:pt x="0" y="153638"/>
                    <a:pt x="153638" y="0"/>
                    <a:pt x="342424" y="0"/>
                  </a:cubicBezTo>
                  <a:cubicBezTo>
                    <a:pt x="531209" y="0"/>
                    <a:pt x="684848" y="153638"/>
                    <a:pt x="684848" y="342424"/>
                  </a:cubicBezTo>
                  <a:lnTo>
                    <a:pt x="684848" y="445199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D1EFA939-DF09-8ACA-53C6-9ECC5B986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91762" y="5088246"/>
              <a:ext cx="679989" cy="684847"/>
            </a:xfrm>
            <a:custGeom>
              <a:avLst/>
              <a:gdLst>
                <a:gd name="connsiteX0" fmla="*/ 679990 w 679989"/>
                <a:gd name="connsiteY0" fmla="*/ 684848 h 684847"/>
                <a:gd name="connsiteX1" fmla="*/ 342424 w 679989"/>
                <a:gd name="connsiteY1" fmla="*/ 684848 h 684847"/>
                <a:gd name="connsiteX2" fmla="*/ 0 w 679989"/>
                <a:gd name="connsiteY2" fmla="*/ 342424 h 684847"/>
                <a:gd name="connsiteX3" fmla="*/ 342424 w 679989"/>
                <a:gd name="connsiteY3" fmla="*/ 0 h 684847"/>
                <a:gd name="connsiteX4" fmla="*/ 577787 w 679989"/>
                <a:gd name="connsiteY4" fmla="*/ 93726 h 684847"/>
                <a:gd name="connsiteX5" fmla="*/ 491204 w 679989"/>
                <a:gd name="connsiteY5" fmla="*/ 185166 h 684847"/>
                <a:gd name="connsiteX6" fmla="*/ 342424 w 679989"/>
                <a:gd name="connsiteY6" fmla="*/ 125920 h 684847"/>
                <a:gd name="connsiteX7" fmla="*/ 125920 w 679989"/>
                <a:gd name="connsiteY7" fmla="*/ 342424 h 684847"/>
                <a:gd name="connsiteX8" fmla="*/ 342424 w 679989"/>
                <a:gd name="connsiteY8" fmla="*/ 558927 h 684847"/>
                <a:gd name="connsiteX9" fmla="*/ 679990 w 679989"/>
                <a:gd name="connsiteY9" fmla="*/ 558927 h 684847"/>
                <a:gd name="connsiteX10" fmla="*/ 679990 w 679989"/>
                <a:gd name="connsiteY10" fmla="*/ 684848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89" h="684847">
                  <a:moveTo>
                    <a:pt x="679990" y="684848"/>
                  </a:moveTo>
                  <a:lnTo>
                    <a:pt x="342424" y="684848"/>
                  </a:lnTo>
                  <a:cubicBezTo>
                    <a:pt x="153638" y="684848"/>
                    <a:pt x="0" y="531209"/>
                    <a:pt x="0" y="342424"/>
                  </a:cubicBezTo>
                  <a:cubicBezTo>
                    <a:pt x="0" y="153638"/>
                    <a:pt x="153638" y="0"/>
                    <a:pt x="342424" y="0"/>
                  </a:cubicBezTo>
                  <a:cubicBezTo>
                    <a:pt x="430340" y="0"/>
                    <a:pt x="513969" y="33242"/>
                    <a:pt x="577787" y="93726"/>
                  </a:cubicBezTo>
                  <a:lnTo>
                    <a:pt x="491204" y="185166"/>
                  </a:lnTo>
                  <a:cubicBezTo>
                    <a:pt x="450818" y="146971"/>
                    <a:pt x="398050" y="125920"/>
                    <a:pt x="342424" y="125920"/>
                  </a:cubicBezTo>
                  <a:cubicBezTo>
                    <a:pt x="223076" y="125920"/>
                    <a:pt x="125920" y="223075"/>
                    <a:pt x="125920" y="342424"/>
                  </a:cubicBezTo>
                  <a:cubicBezTo>
                    <a:pt x="125920" y="461772"/>
                    <a:pt x="223076" y="558927"/>
                    <a:pt x="342424" y="558927"/>
                  </a:cubicBezTo>
                  <a:lnTo>
                    <a:pt x="679990" y="558927"/>
                  </a:lnTo>
                  <a:lnTo>
                    <a:pt x="679990" y="684848"/>
                  </a:ln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794ECE90-5B71-BCC5-E287-99D402E4D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44205" y="5073863"/>
              <a:ext cx="508920" cy="709612"/>
            </a:xfrm>
            <a:custGeom>
              <a:avLst/>
              <a:gdLst>
                <a:gd name="connsiteX0" fmla="*/ 0 w 508920"/>
                <a:gd name="connsiteY0" fmla="*/ 499110 h 709612"/>
                <a:gd name="connsiteX1" fmla="*/ 120491 w 508920"/>
                <a:gd name="connsiteY1" fmla="*/ 499110 h 709612"/>
                <a:gd name="connsiteX2" fmla="*/ 259271 w 508920"/>
                <a:gd name="connsiteY2" fmla="*/ 601313 h 709612"/>
                <a:gd name="connsiteX3" fmla="*/ 387096 w 508920"/>
                <a:gd name="connsiteY3" fmla="*/ 507587 h 709612"/>
                <a:gd name="connsiteX4" fmla="*/ 277559 w 508920"/>
                <a:gd name="connsiteY4" fmla="*/ 413861 h 709612"/>
                <a:gd name="connsiteX5" fmla="*/ 187452 w 508920"/>
                <a:gd name="connsiteY5" fmla="*/ 390715 h 709612"/>
                <a:gd name="connsiteX6" fmla="*/ 4858 w 508920"/>
                <a:gd name="connsiteY6" fmla="*/ 203263 h 709612"/>
                <a:gd name="connsiteX7" fmla="*/ 249555 w 508920"/>
                <a:gd name="connsiteY7" fmla="*/ 0 h 709612"/>
                <a:gd name="connsiteX8" fmla="*/ 484537 w 508920"/>
                <a:gd name="connsiteY8" fmla="*/ 208121 h 709612"/>
                <a:gd name="connsiteX9" fmla="*/ 364046 w 508920"/>
                <a:gd name="connsiteY9" fmla="*/ 208121 h 709612"/>
                <a:gd name="connsiteX10" fmla="*/ 247174 w 508920"/>
                <a:gd name="connsiteY10" fmla="*/ 109538 h 709612"/>
                <a:gd name="connsiteX11" fmla="*/ 127921 w 508920"/>
                <a:gd name="connsiteY11" fmla="*/ 199644 h 709612"/>
                <a:gd name="connsiteX12" fmla="*/ 220409 w 508920"/>
                <a:gd name="connsiteY12" fmla="*/ 281178 h 709612"/>
                <a:gd name="connsiteX13" fmla="*/ 308039 w 508920"/>
                <a:gd name="connsiteY13" fmla="*/ 303086 h 709612"/>
                <a:gd name="connsiteX14" fmla="*/ 508921 w 508920"/>
                <a:gd name="connsiteY14" fmla="*/ 501491 h 709612"/>
                <a:gd name="connsiteX15" fmla="*/ 256985 w 508920"/>
                <a:gd name="connsiteY15" fmla="*/ 709613 h 709612"/>
                <a:gd name="connsiteX16" fmla="*/ 95 w 508920"/>
                <a:gd name="connsiteY16" fmla="*/ 499015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920" h="709612">
                  <a:moveTo>
                    <a:pt x="0" y="499110"/>
                  </a:moveTo>
                  <a:lnTo>
                    <a:pt x="120491" y="499110"/>
                  </a:lnTo>
                  <a:cubicBezTo>
                    <a:pt x="122968" y="553879"/>
                    <a:pt x="177737" y="601313"/>
                    <a:pt x="259271" y="601313"/>
                  </a:cubicBezTo>
                  <a:cubicBezTo>
                    <a:pt x="340805" y="601313"/>
                    <a:pt x="387096" y="559975"/>
                    <a:pt x="387096" y="507587"/>
                  </a:cubicBezTo>
                  <a:cubicBezTo>
                    <a:pt x="387096" y="458915"/>
                    <a:pt x="339662" y="430911"/>
                    <a:pt x="277559" y="413861"/>
                  </a:cubicBezTo>
                  <a:lnTo>
                    <a:pt x="187452" y="390715"/>
                  </a:lnTo>
                  <a:cubicBezTo>
                    <a:pt x="32861" y="350520"/>
                    <a:pt x="4858" y="262890"/>
                    <a:pt x="4858" y="203263"/>
                  </a:cubicBezTo>
                  <a:cubicBezTo>
                    <a:pt x="4858" y="81534"/>
                    <a:pt x="116872" y="0"/>
                    <a:pt x="249555" y="0"/>
                  </a:cubicBezTo>
                  <a:cubicBezTo>
                    <a:pt x="382238" y="0"/>
                    <a:pt x="484537" y="79153"/>
                    <a:pt x="484537" y="208121"/>
                  </a:cubicBezTo>
                  <a:lnTo>
                    <a:pt x="364046" y="208121"/>
                  </a:lnTo>
                  <a:cubicBezTo>
                    <a:pt x="364046" y="150876"/>
                    <a:pt x="316611" y="109538"/>
                    <a:pt x="247174" y="109538"/>
                  </a:cubicBezTo>
                  <a:cubicBezTo>
                    <a:pt x="182690" y="109538"/>
                    <a:pt x="127921" y="146018"/>
                    <a:pt x="127921" y="199644"/>
                  </a:cubicBezTo>
                  <a:cubicBezTo>
                    <a:pt x="127921" y="219170"/>
                    <a:pt x="135255" y="259271"/>
                    <a:pt x="220409" y="281178"/>
                  </a:cubicBezTo>
                  <a:lnTo>
                    <a:pt x="308039" y="303086"/>
                  </a:lnTo>
                  <a:cubicBezTo>
                    <a:pt x="423672" y="332327"/>
                    <a:pt x="508921" y="390715"/>
                    <a:pt x="508921" y="501491"/>
                  </a:cubicBezTo>
                  <a:cubicBezTo>
                    <a:pt x="508921" y="628079"/>
                    <a:pt x="400622" y="709613"/>
                    <a:pt x="256985" y="709613"/>
                  </a:cubicBezTo>
                  <a:cubicBezTo>
                    <a:pt x="104775" y="709613"/>
                    <a:pt x="95" y="615886"/>
                    <a:pt x="95" y="499015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849A64E-3DEE-408E-53CA-34DBCF92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79414" y="5190734"/>
              <a:ext cx="597693" cy="597693"/>
            </a:xfrm>
            <a:custGeom>
              <a:avLst/>
              <a:gdLst>
                <a:gd name="connsiteX0" fmla="*/ 0 w 597693"/>
                <a:gd name="connsiteY0" fmla="*/ 298228 h 597693"/>
                <a:gd name="connsiteX1" fmla="*/ 298228 w 597693"/>
                <a:gd name="connsiteY1" fmla="*/ 0 h 597693"/>
                <a:gd name="connsiteX2" fmla="*/ 597694 w 597693"/>
                <a:gd name="connsiteY2" fmla="*/ 298228 h 597693"/>
                <a:gd name="connsiteX3" fmla="*/ 298228 w 597693"/>
                <a:gd name="connsiteY3" fmla="*/ 597694 h 597693"/>
                <a:gd name="connsiteX4" fmla="*/ 0 w 597693"/>
                <a:gd name="connsiteY4" fmla="*/ 298228 h 597693"/>
                <a:gd name="connsiteX5" fmla="*/ 478441 w 597693"/>
                <a:gd name="connsiteY5" fmla="*/ 298228 h 597693"/>
                <a:gd name="connsiteX6" fmla="*/ 298323 w 597693"/>
                <a:gd name="connsiteY6" fmla="*/ 112014 h 597693"/>
                <a:gd name="connsiteX7" fmla="*/ 119348 w 597693"/>
                <a:gd name="connsiteY7" fmla="*/ 298228 h 597693"/>
                <a:gd name="connsiteX8" fmla="*/ 298323 w 597693"/>
                <a:gd name="connsiteY8" fmla="*/ 485680 h 597693"/>
                <a:gd name="connsiteX9" fmla="*/ 478441 w 597693"/>
                <a:gd name="connsiteY9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693" h="597693">
                  <a:moveTo>
                    <a:pt x="0" y="298228"/>
                  </a:moveTo>
                  <a:cubicBezTo>
                    <a:pt x="0" y="118015"/>
                    <a:pt x="136303" y="0"/>
                    <a:pt x="298228" y="0"/>
                  </a:cubicBezTo>
                  <a:cubicBezTo>
                    <a:pt x="460153" y="0"/>
                    <a:pt x="597694" y="118110"/>
                    <a:pt x="597694" y="298228"/>
                  </a:cubicBezTo>
                  <a:cubicBezTo>
                    <a:pt x="597694" y="478346"/>
                    <a:pt x="460153" y="597694"/>
                    <a:pt x="298228" y="597694"/>
                  </a:cubicBezTo>
                  <a:cubicBezTo>
                    <a:pt x="136303" y="597694"/>
                    <a:pt x="0" y="478441"/>
                    <a:pt x="0" y="298228"/>
                  </a:cubicBezTo>
                  <a:close/>
                  <a:moveTo>
                    <a:pt x="478441" y="298228"/>
                  </a:moveTo>
                  <a:cubicBezTo>
                    <a:pt x="478441" y="188690"/>
                    <a:pt x="395668" y="112014"/>
                    <a:pt x="298323" y="112014"/>
                  </a:cubicBezTo>
                  <a:cubicBezTo>
                    <a:pt x="200977" y="112014"/>
                    <a:pt x="119348" y="188690"/>
                    <a:pt x="119348" y="298228"/>
                  </a:cubicBezTo>
                  <a:cubicBezTo>
                    <a:pt x="119348" y="407765"/>
                    <a:pt x="200882" y="485680"/>
                    <a:pt x="298323" y="485680"/>
                  </a:cubicBezTo>
                  <a:cubicBezTo>
                    <a:pt x="395764" y="485680"/>
                    <a:pt x="478441" y="409004"/>
                    <a:pt x="478441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620B6A47-8664-DB48-6107-0E82D8C54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507588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3" y="112014"/>
                    <a:pt x="119253" y="189929"/>
                    <a:pt x="119253" y="298228"/>
                  </a:cubicBezTo>
                  <a:cubicBezTo>
                    <a:pt x="119253" y="406527"/>
                    <a:pt x="203263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4BAD5688-0F81-D120-25B5-7ABC024C8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25462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4" y="112014"/>
                    <a:pt x="119253" y="189929"/>
                    <a:pt x="119253" y="298228"/>
                  </a:cubicBezTo>
                  <a:cubicBezTo>
                    <a:pt x="119253" y="406527"/>
                    <a:pt x="203264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8376E34-69BE-1D4A-3CE7-C1926340E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44099" y="5190734"/>
              <a:ext cx="597693" cy="597693"/>
            </a:xfrm>
            <a:custGeom>
              <a:avLst/>
              <a:gdLst>
                <a:gd name="connsiteX0" fmla="*/ 478441 w 597693"/>
                <a:gd name="connsiteY0" fmla="*/ 14573 h 597693"/>
                <a:gd name="connsiteX1" fmla="*/ 597694 w 597693"/>
                <a:gd name="connsiteY1" fmla="*/ 14573 h 597693"/>
                <a:gd name="connsiteX2" fmla="*/ 597694 w 597693"/>
                <a:gd name="connsiteY2" fmla="*/ 583025 h 597693"/>
                <a:gd name="connsiteX3" fmla="*/ 478441 w 597693"/>
                <a:gd name="connsiteY3" fmla="*/ 583025 h 597693"/>
                <a:gd name="connsiteX4" fmla="*/ 478441 w 597693"/>
                <a:gd name="connsiteY4" fmla="*/ 486918 h 597693"/>
                <a:gd name="connsiteX5" fmla="*/ 276320 w 597693"/>
                <a:gd name="connsiteY5" fmla="*/ 597694 h 597693"/>
                <a:gd name="connsiteX6" fmla="*/ 0 w 597693"/>
                <a:gd name="connsiteY6" fmla="*/ 298228 h 597693"/>
                <a:gd name="connsiteX7" fmla="*/ 281178 w 597693"/>
                <a:gd name="connsiteY7" fmla="*/ 0 h 597693"/>
                <a:gd name="connsiteX8" fmla="*/ 478346 w 597693"/>
                <a:gd name="connsiteY8" fmla="*/ 99822 h 597693"/>
                <a:gd name="connsiteX9" fmla="*/ 478346 w 597693"/>
                <a:gd name="connsiteY9" fmla="*/ 14573 h 597693"/>
                <a:gd name="connsiteX10" fmla="*/ 477203 w 597693"/>
                <a:gd name="connsiteY10" fmla="*/ 298228 h 597693"/>
                <a:gd name="connsiteX11" fmla="*/ 294608 w 597693"/>
                <a:gd name="connsiteY11" fmla="*/ 112014 h 597693"/>
                <a:gd name="connsiteX12" fmla="*/ 120491 w 597693"/>
                <a:gd name="connsiteY12" fmla="*/ 298228 h 597693"/>
                <a:gd name="connsiteX13" fmla="*/ 296989 w 597693"/>
                <a:gd name="connsiteY13" fmla="*/ 485680 h 597693"/>
                <a:gd name="connsiteX14" fmla="*/ 477107 w 597693"/>
                <a:gd name="connsiteY14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7693" h="597693">
                  <a:moveTo>
                    <a:pt x="478441" y="14573"/>
                  </a:moveTo>
                  <a:lnTo>
                    <a:pt x="597694" y="14573"/>
                  </a:lnTo>
                  <a:lnTo>
                    <a:pt x="597694" y="583025"/>
                  </a:lnTo>
                  <a:lnTo>
                    <a:pt x="478441" y="583025"/>
                  </a:lnTo>
                  <a:lnTo>
                    <a:pt x="478441" y="486918"/>
                  </a:lnTo>
                  <a:cubicBezTo>
                    <a:pt x="441960" y="552640"/>
                    <a:pt x="364046" y="597694"/>
                    <a:pt x="276320" y="597694"/>
                  </a:cubicBezTo>
                  <a:cubicBezTo>
                    <a:pt x="127826" y="597694"/>
                    <a:pt x="0" y="473583"/>
                    <a:pt x="0" y="298228"/>
                  </a:cubicBezTo>
                  <a:cubicBezTo>
                    <a:pt x="0" y="122873"/>
                    <a:pt x="120491" y="0"/>
                    <a:pt x="281178" y="0"/>
                  </a:cubicBezTo>
                  <a:cubicBezTo>
                    <a:pt x="363950" y="0"/>
                    <a:pt x="441865" y="35338"/>
                    <a:pt x="478346" y="99822"/>
                  </a:cubicBezTo>
                  <a:lnTo>
                    <a:pt x="478346" y="14573"/>
                  </a:lnTo>
                  <a:close/>
                  <a:moveTo>
                    <a:pt x="477203" y="298228"/>
                  </a:moveTo>
                  <a:cubicBezTo>
                    <a:pt x="477203" y="188690"/>
                    <a:pt x="385953" y="112014"/>
                    <a:pt x="294608" y="112014"/>
                  </a:cubicBezTo>
                  <a:cubicBezTo>
                    <a:pt x="197263" y="112014"/>
                    <a:pt x="120491" y="197263"/>
                    <a:pt x="120491" y="298228"/>
                  </a:cubicBezTo>
                  <a:cubicBezTo>
                    <a:pt x="120491" y="399193"/>
                    <a:pt x="197168" y="485680"/>
                    <a:pt x="296989" y="485680"/>
                  </a:cubicBezTo>
                  <a:cubicBezTo>
                    <a:pt x="396812" y="485680"/>
                    <a:pt x="477107" y="405384"/>
                    <a:pt x="477107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8020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80975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Hanken Grotesk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2563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Hanken Grotesk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Hanken Grotesk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Hanken Grotesk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4A9EE-C18B-4B1D-96BE-6A6C7E85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PELITARINA HARJOITUS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ED6A99-8A85-4EED-A385-5F6B85AE7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400" dirty="0"/>
              <a:t>Valitkaa parin kanssa a) kertoja ja b) kuuntelija/kysyjä </a:t>
            </a:r>
          </a:p>
          <a:p>
            <a:r>
              <a:rPr lang="fi-FI" sz="2400" dirty="0"/>
              <a:t>Kertoja jakaa nämä diat </a:t>
            </a:r>
            <a:r>
              <a:rPr lang="fi-FI" sz="2400" dirty="0" err="1"/>
              <a:t>Teamsin</a:t>
            </a:r>
            <a:r>
              <a:rPr lang="fi-FI" sz="2400" dirty="0"/>
              <a:t> näytölle </a:t>
            </a:r>
          </a:p>
          <a:p>
            <a:r>
              <a:rPr lang="fi-FI" sz="2400" dirty="0"/>
              <a:t>Teillä on aikaa n. 20 minuuttia </a:t>
            </a:r>
          </a:p>
          <a:p>
            <a:r>
              <a:rPr lang="fi-FI" sz="2400" dirty="0"/>
              <a:t>Jokaisella dialla on yksi ikävaihe</a:t>
            </a:r>
          </a:p>
          <a:p>
            <a:r>
              <a:rPr lang="fi-FI" sz="2400" dirty="0"/>
              <a:t>Kertoja voi ensin  kirjoittaa janalle 1-3 tärkeintä peliä tai leikkiä kuhunkin elämänvaiheeseen ja kirjoittaa myös elämän merkittäviä muita asioita </a:t>
            </a:r>
          </a:p>
          <a:p>
            <a:r>
              <a:rPr lang="fi-FI" sz="2400" dirty="0"/>
              <a:t>Kysyjä voi kysellä apukysymysten (dia 2) avulla lisää ja kannustaa kertomaan pelaamisesta ja  elämäntapahtumista. </a:t>
            </a:r>
          </a:p>
          <a:p>
            <a:r>
              <a:rPr lang="fi-FI" sz="2400" dirty="0"/>
              <a:t>Jättäkää aikaa yhteiselle keskustelulle, tulkinnalle ja tarkentaville kysymyksille. Voitte täydentää janalle keskustelussa esiin nousevia asioita. </a:t>
            </a:r>
          </a:p>
          <a:p>
            <a:r>
              <a:rPr lang="fi-FI" sz="2400" dirty="0"/>
              <a:t>Saat uuden tekstiruudun valikosta lisää ja tekstiruutu               ja dioja voi myös monistaa lisää.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607C373-D489-4C3E-9706-C59D38A96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83" t="8026" r="26250" b="81426"/>
          <a:stretch/>
        </p:blipFill>
        <p:spPr>
          <a:xfrm>
            <a:off x="8215050" y="5426155"/>
            <a:ext cx="631825" cy="53680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9C332B0-E74D-4C1D-9DD6-0DC23783B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67" t="22592" r="15500" b="40889"/>
          <a:stretch/>
        </p:blipFill>
        <p:spPr>
          <a:xfrm>
            <a:off x="7900988" y="268881"/>
            <a:ext cx="3976687" cy="13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1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40D0F4-EC7D-496E-868C-C75AA4AD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APUKYSYMYKSIÄ</a:t>
            </a:r>
            <a:r>
              <a:rPr lang="fi-FI" dirty="0"/>
              <a:t>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6E962A-053C-4BFA-8E41-A3AD1F8ED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dirty="0"/>
              <a:t>Miten pelaaminen alkoi ja millä tavalla siitä tuli osa elämääsi? Mitkä pelit ovat olleet tärkeitä ja miksi? Millaisia pelaamiseen liittyviä muistoja sinulla on?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dirty="0"/>
              <a:t>Mitä pelaaminen merkitsi/merkitsee sinulle? Mitä hyviä tai huonoja puolia pelaamiseen on liittynyt? Onko pelaaminen esim. selviytymiskeino, ajanviete, pakko yms.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dirty="0"/>
              <a:t>Millaisia taitoja, vahvuuksia ja osaamista löytyy?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dirty="0"/>
              <a:t>Missä roolissa läheiset ihmiset ovat? Pelaatko yksin vai jonkun kanssa? Onko joku yrittänyt rajoittaa pelaamistasi – jos on, niin miltä se on tuntunut? Keitä läheisiä ihmisiä oli elämässäsi tänä aikana?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dirty="0"/>
              <a:t>Millaisia käännekohtia elämässä on ollut? Onko pelaaminen muuttunut jossain elämäsi käännekohdissa erilaiseksi? Mitä tarpeita on ollut? Onko pelaaminen ollut ongelmallista?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dirty="0"/>
              <a:t>Mikä on kannatellut vaikeina aikoina, mikä on auttanut selviytymään?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dirty="0"/>
              <a:t>Miten kertoja on itse voinut vaikuttaa asioihin ja tehdä valintoja? Miten muut ihmiset ja heidän toiminta on vaikuttanut elämän kulkuun?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dirty="0"/>
              <a:t>Miten haluaisit pelata tulevaisuudessa? Millaisia asioita tarvittaisiin, että pääset tähän tavoitteeseen?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975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0591A-06D5-445C-A45A-5B907CBE18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968" y="341521"/>
            <a:ext cx="10515600" cy="1325562"/>
          </a:xfrm>
        </p:spPr>
        <p:txBody>
          <a:bodyPr/>
          <a:lstStyle/>
          <a:p>
            <a:r>
              <a:rPr lang="fi-FI" sz="4000" b="1" dirty="0"/>
              <a:t>LAPSUUS</a:t>
            </a:r>
            <a:r>
              <a:rPr lang="fi-FI" sz="4000" dirty="0"/>
              <a:t>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288AEA2-4537-45D1-AE6A-C0A5CA63028F}"/>
              </a:ext>
            </a:extLst>
          </p:cNvPr>
          <p:cNvSpPr txBox="1"/>
          <p:nvPr/>
        </p:nvSpPr>
        <p:spPr>
          <a:xfrm>
            <a:off x="4152901" y="2215682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ensin tekstiruutuihin 1-3 tärkeintä peliä tähän elämänvaiheeseen.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4AEA58E-E3C0-4D53-826C-343652759F50}"/>
              </a:ext>
            </a:extLst>
          </p:cNvPr>
          <p:cNvSpPr txBox="1"/>
          <p:nvPr/>
        </p:nvSpPr>
        <p:spPr>
          <a:xfrm>
            <a:off x="952500" y="2215680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ensin tekstiruutuihin 1-3 tärkeintä peliä tähän elämänvaiheeseen. 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CD4B5B3-EEED-4664-9412-3E778CB69A47}"/>
              </a:ext>
            </a:extLst>
          </p:cNvPr>
          <p:cNvSpPr txBox="1"/>
          <p:nvPr/>
        </p:nvSpPr>
        <p:spPr>
          <a:xfrm>
            <a:off x="7515226" y="2215681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ensin tekstiruutuihin 1-3 tärkeintä peliä tähän elämänvaiheeseen. 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3DCD980-8ECB-458A-9BA7-A4F498FD4930}"/>
              </a:ext>
            </a:extLst>
          </p:cNvPr>
          <p:cNvSpPr txBox="1"/>
          <p:nvPr/>
        </p:nvSpPr>
        <p:spPr>
          <a:xfrm>
            <a:off x="952500" y="4256095"/>
            <a:ext cx="2752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Voit kirjoittaa mitä muuta elämässäsi tapahtui tänä aikana?  Merkitse hyvät asiat +  ja huonommat – miinuksella. 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4D75082-78EC-43BF-AFDC-1EACFCBAF716}"/>
              </a:ext>
            </a:extLst>
          </p:cNvPr>
          <p:cNvSpPr txBox="1"/>
          <p:nvPr/>
        </p:nvSpPr>
        <p:spPr>
          <a:xfrm>
            <a:off x="4152900" y="4256095"/>
            <a:ext cx="2752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Voit kirjoittaa mitä muuta elämässäsi tapahtui tänä aikana? Merkitse hyvät asiat +  ja huonommat – miinuksella. 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2307270-C026-46BD-B294-7E867E73BCB2}"/>
              </a:ext>
            </a:extLst>
          </p:cNvPr>
          <p:cNvSpPr txBox="1"/>
          <p:nvPr/>
        </p:nvSpPr>
        <p:spPr>
          <a:xfrm>
            <a:off x="7515226" y="4174244"/>
            <a:ext cx="2752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Voit kirjoittaa mitä muuta elämässäsi tapahtui tänä aikana? Merkitse hyvät asiat +  ja huonommat – miinuksella. 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A3B84612-181E-47F9-AA5A-CA8DF3CD6066}"/>
              </a:ext>
            </a:extLst>
          </p:cNvPr>
          <p:cNvCxnSpPr/>
          <p:nvPr/>
        </p:nvCxnSpPr>
        <p:spPr>
          <a:xfrm flipV="1">
            <a:off x="646093" y="3823702"/>
            <a:ext cx="10277475" cy="76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uoli: Oikea 2">
            <a:extLst>
              <a:ext uri="{FF2B5EF4-FFF2-40B4-BE49-F238E27FC236}">
                <a16:creationId xmlns:a16="http://schemas.microsoft.com/office/drawing/2014/main" id="{A2803E4C-23E4-FA42-B7EC-44553EA21548}"/>
              </a:ext>
            </a:extLst>
          </p:cNvPr>
          <p:cNvSpPr/>
          <p:nvPr/>
        </p:nvSpPr>
        <p:spPr>
          <a:xfrm>
            <a:off x="608564" y="6000920"/>
            <a:ext cx="11107184" cy="780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Aptos Black" panose="020B0004020202020204" pitchFamily="34" charset="0"/>
                <a:cs typeface="Aharoni" panose="02010803020104030203" pitchFamily="2" charset="-79"/>
              </a:rPr>
              <a:t>Lapsuudessa 12 vuoteen asti </a:t>
            </a:r>
          </a:p>
        </p:txBody>
      </p:sp>
    </p:spTree>
    <p:extLst>
      <p:ext uri="{BB962C8B-B14F-4D97-AF65-F5344CB8AC3E}">
        <p14:creationId xmlns:p14="http://schemas.microsoft.com/office/powerpoint/2010/main" val="337355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E7E8B7-DAD1-4AF4-ABC5-04BC5472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29" y="401641"/>
            <a:ext cx="10917141" cy="779929"/>
          </a:xfrm>
        </p:spPr>
        <p:txBody>
          <a:bodyPr/>
          <a:lstStyle/>
          <a:p>
            <a:r>
              <a:rPr lang="fi-FI" sz="4000" b="1" dirty="0"/>
              <a:t>NUORUUS</a:t>
            </a:r>
            <a:r>
              <a:rPr lang="fi-FI" sz="4000" dirty="0"/>
              <a:t>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544B46C-4FBB-460C-8DBC-639F9FEC00E9}"/>
              </a:ext>
            </a:extLst>
          </p:cNvPr>
          <p:cNvSpPr txBox="1"/>
          <p:nvPr/>
        </p:nvSpPr>
        <p:spPr>
          <a:xfrm>
            <a:off x="962025" y="1710678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ensin tekstiruutuihin 1-3 tärkeintä peliä tähän elämänvaiheeseen.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4E47204-3B2F-4688-A619-94A5C37CDF76}"/>
              </a:ext>
            </a:extLst>
          </p:cNvPr>
          <p:cNvSpPr txBox="1"/>
          <p:nvPr/>
        </p:nvSpPr>
        <p:spPr>
          <a:xfrm>
            <a:off x="4324350" y="1710678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ensin tekstiruutuihin 1-3 tärkeintä peliä tähän elämänvaiheeseen.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0554FAF-C43E-40BC-977C-66A06A875D55}"/>
              </a:ext>
            </a:extLst>
          </p:cNvPr>
          <p:cNvSpPr txBox="1"/>
          <p:nvPr/>
        </p:nvSpPr>
        <p:spPr>
          <a:xfrm>
            <a:off x="8362950" y="1710678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ensin tekstiruutuihin 1-3 tärkeintä peliä tähän elämänvaiheeseen.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8C42CBD-B89F-4C14-846D-94A82B2CBDEF}"/>
              </a:ext>
            </a:extLst>
          </p:cNvPr>
          <p:cNvSpPr txBox="1"/>
          <p:nvPr/>
        </p:nvSpPr>
        <p:spPr>
          <a:xfrm>
            <a:off x="962025" y="3912318"/>
            <a:ext cx="2752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Voit kirjoittaa mitä muuta elämässäsi tapahtui tänä aikana? Merkitse hyvät asiat +  ja huonommat – miinuksella.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1046872-C4DE-4006-9738-AB0EEDC6D1A1}"/>
              </a:ext>
            </a:extLst>
          </p:cNvPr>
          <p:cNvSpPr txBox="1"/>
          <p:nvPr/>
        </p:nvSpPr>
        <p:spPr>
          <a:xfrm>
            <a:off x="4324350" y="3912318"/>
            <a:ext cx="2752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Voit kirjoittaa mitä muuta elämässäsi tapahtui tänä aikana? Merkitse hyvät asiat +  ja huonommat – miinuksella.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6FA23AA-679D-4B9B-AE21-D3657FC12097}"/>
              </a:ext>
            </a:extLst>
          </p:cNvPr>
          <p:cNvSpPr txBox="1"/>
          <p:nvPr/>
        </p:nvSpPr>
        <p:spPr>
          <a:xfrm>
            <a:off x="8362949" y="3815864"/>
            <a:ext cx="2752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Voit kirjoittaa mitä muuta elämässäsi tapahtui tänä aikana? Merkitse hyvät asiat +  ja huonommat – miinuksella. 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97C2B732-BC1B-42E7-96DE-5E60FC249220}"/>
              </a:ext>
            </a:extLst>
          </p:cNvPr>
          <p:cNvCxnSpPr/>
          <p:nvPr/>
        </p:nvCxnSpPr>
        <p:spPr>
          <a:xfrm flipV="1">
            <a:off x="1023419" y="3210556"/>
            <a:ext cx="10277475" cy="76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uoli: Oikea 2">
            <a:extLst>
              <a:ext uri="{FF2B5EF4-FFF2-40B4-BE49-F238E27FC236}">
                <a16:creationId xmlns:a16="http://schemas.microsoft.com/office/drawing/2014/main" id="{9FDAA42D-B0EC-85C5-A13E-0B2DE27B4D51}"/>
              </a:ext>
            </a:extLst>
          </p:cNvPr>
          <p:cNvSpPr/>
          <p:nvPr/>
        </p:nvSpPr>
        <p:spPr>
          <a:xfrm>
            <a:off x="608564" y="6000920"/>
            <a:ext cx="11107184" cy="780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latin typeface="Aptos Black" panose="020B0004020202020204" pitchFamily="34" charset="0"/>
                <a:cs typeface="Aharoni" panose="02010803020104030203" pitchFamily="2" charset="-79"/>
              </a:rPr>
              <a:t>Nuoruudessa 13-20  </a:t>
            </a:r>
            <a:r>
              <a:rPr lang="fi-FI" dirty="0">
                <a:latin typeface="Aptos Black" panose="020B0004020202020204" pitchFamily="34" charset="0"/>
                <a:cs typeface="Aharoni" panose="02010803020104030203" pitchFamily="2" charset="-79"/>
              </a:rPr>
              <a:t>vuotiaana </a:t>
            </a:r>
          </a:p>
        </p:txBody>
      </p:sp>
    </p:spTree>
    <p:extLst>
      <p:ext uri="{BB962C8B-B14F-4D97-AF65-F5344CB8AC3E}">
        <p14:creationId xmlns:p14="http://schemas.microsoft.com/office/powerpoint/2010/main" val="144245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E7E8B7-DAD1-4AF4-ABC5-04BC5472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14" y="319475"/>
            <a:ext cx="10917141" cy="779929"/>
          </a:xfrm>
        </p:spPr>
        <p:txBody>
          <a:bodyPr/>
          <a:lstStyle/>
          <a:p>
            <a:r>
              <a:rPr lang="fi-FI" sz="4000" b="1" dirty="0"/>
              <a:t>VARHAISAIKUISUUS </a:t>
            </a:r>
            <a:r>
              <a:rPr lang="fi-FI" sz="4000" dirty="0"/>
              <a:t>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544B46C-4FBB-460C-8DBC-639F9FEC00E9}"/>
              </a:ext>
            </a:extLst>
          </p:cNvPr>
          <p:cNvSpPr txBox="1"/>
          <p:nvPr/>
        </p:nvSpPr>
        <p:spPr>
          <a:xfrm>
            <a:off x="962025" y="1710678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ensin tekstiruutuihin 1-3 tärkeintä peliä tähän elämänvaiheeseen.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4E47204-3B2F-4688-A619-94A5C37CDF76}"/>
              </a:ext>
            </a:extLst>
          </p:cNvPr>
          <p:cNvSpPr txBox="1"/>
          <p:nvPr/>
        </p:nvSpPr>
        <p:spPr>
          <a:xfrm>
            <a:off x="4324350" y="1710678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ensin tekstiruutuihin 1-3 tärkeintä peliä tähän elämänvaiheeseen.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0554FAF-C43E-40BC-977C-66A06A875D55}"/>
              </a:ext>
            </a:extLst>
          </p:cNvPr>
          <p:cNvSpPr txBox="1"/>
          <p:nvPr/>
        </p:nvSpPr>
        <p:spPr>
          <a:xfrm>
            <a:off x="8362950" y="1710678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ensin tekstiruutuihin 1-3 tärkeintä peliä tähän elämänvaiheeseen.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8C42CBD-B89F-4C14-846D-94A82B2CBDEF}"/>
              </a:ext>
            </a:extLst>
          </p:cNvPr>
          <p:cNvSpPr txBox="1"/>
          <p:nvPr/>
        </p:nvSpPr>
        <p:spPr>
          <a:xfrm>
            <a:off x="962025" y="3912318"/>
            <a:ext cx="2752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Voit kirjoittaa mitä muuta elämässäsi tapahtui tänä aikana? Merkitse hyvät asiat +  ja huonommat – miinuksella.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1046872-C4DE-4006-9738-AB0EEDC6D1A1}"/>
              </a:ext>
            </a:extLst>
          </p:cNvPr>
          <p:cNvSpPr txBox="1"/>
          <p:nvPr/>
        </p:nvSpPr>
        <p:spPr>
          <a:xfrm>
            <a:off x="4324350" y="3912318"/>
            <a:ext cx="2752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Voit kirjoittaa mitä muuta elämässäsi tapahtui tänä aikana? Merkitse hyvät asiat +  ja huonommat – miinuksella.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6FA23AA-679D-4B9B-AE21-D3657FC12097}"/>
              </a:ext>
            </a:extLst>
          </p:cNvPr>
          <p:cNvSpPr txBox="1"/>
          <p:nvPr/>
        </p:nvSpPr>
        <p:spPr>
          <a:xfrm>
            <a:off x="8362949" y="3912318"/>
            <a:ext cx="2752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Voit kirjoittaa mitä muuta elämässäsi tapahtui tänä aikana? Merkitse hyvät asiat +  ja huonommat – miinuksella. 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97C2B732-BC1B-42E7-96DE-5E60FC249220}"/>
              </a:ext>
            </a:extLst>
          </p:cNvPr>
          <p:cNvCxnSpPr/>
          <p:nvPr/>
        </p:nvCxnSpPr>
        <p:spPr>
          <a:xfrm flipV="1">
            <a:off x="1023419" y="3210556"/>
            <a:ext cx="10277475" cy="76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uoli: Oikea 2">
            <a:extLst>
              <a:ext uri="{FF2B5EF4-FFF2-40B4-BE49-F238E27FC236}">
                <a16:creationId xmlns:a16="http://schemas.microsoft.com/office/drawing/2014/main" id="{59DF0072-3942-4F41-B1FD-1735F8C85C73}"/>
              </a:ext>
            </a:extLst>
          </p:cNvPr>
          <p:cNvSpPr/>
          <p:nvPr/>
        </p:nvSpPr>
        <p:spPr>
          <a:xfrm>
            <a:off x="608564" y="6000920"/>
            <a:ext cx="11107184" cy="780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Aptos Black" panose="020B0004020202020204" pitchFamily="34" charset="0"/>
                <a:cs typeface="Aharoni" panose="02010803020104030203" pitchFamily="2" charset="-79"/>
              </a:rPr>
              <a:t>Aikuisuudessa 21-30 vuotiaana</a:t>
            </a:r>
          </a:p>
        </p:txBody>
      </p:sp>
    </p:spTree>
    <p:extLst>
      <p:ext uri="{BB962C8B-B14F-4D97-AF65-F5344CB8AC3E}">
        <p14:creationId xmlns:p14="http://schemas.microsoft.com/office/powerpoint/2010/main" val="384567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AAFD0C-1602-434A-B3B0-B29CF944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29" y="263983"/>
            <a:ext cx="10917141" cy="779929"/>
          </a:xfrm>
        </p:spPr>
        <p:txBody>
          <a:bodyPr/>
          <a:lstStyle/>
          <a:p>
            <a:r>
              <a:rPr lang="fi-FI" sz="4000" b="1" dirty="0"/>
              <a:t>AIKUISUUS</a:t>
            </a:r>
            <a:r>
              <a:rPr lang="fi-FI" sz="4000" dirty="0"/>
              <a:t>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3E0EEF9-FDBA-491E-8E65-2CA32474B114}"/>
              </a:ext>
            </a:extLst>
          </p:cNvPr>
          <p:cNvSpPr txBox="1"/>
          <p:nvPr/>
        </p:nvSpPr>
        <p:spPr>
          <a:xfrm>
            <a:off x="1114425" y="4046545"/>
            <a:ext cx="2752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Voit kirjoittaa mitä muuta elämässäsi tapahtui tänä aikana? Merkitse hyvät asiat +  ja huonommat – miinuksella.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8ECC811-6858-4643-8601-ED651646B702}"/>
              </a:ext>
            </a:extLst>
          </p:cNvPr>
          <p:cNvSpPr txBox="1"/>
          <p:nvPr/>
        </p:nvSpPr>
        <p:spPr>
          <a:xfrm>
            <a:off x="4506988" y="4046545"/>
            <a:ext cx="2752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Voit kirjoittaa mitä muuta elämässäsi tapahtui tänä aikana? Merkitse hyvät asiat +  ja huonommat – miinuksella.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67B0C18-3AFC-4657-BA97-2EAE6FE85162}"/>
              </a:ext>
            </a:extLst>
          </p:cNvPr>
          <p:cNvSpPr txBox="1"/>
          <p:nvPr/>
        </p:nvSpPr>
        <p:spPr>
          <a:xfrm>
            <a:off x="7899551" y="4046545"/>
            <a:ext cx="2752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Voit kirjoittaa mitä muuta elämässäsi tapahtui tänä aikana? Merkitse hyvät asiat +  ja huonommat – miinuksella.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C6FEC7-90EE-439C-9D5D-4340E6571F57}"/>
              </a:ext>
            </a:extLst>
          </p:cNvPr>
          <p:cNvSpPr txBox="1"/>
          <p:nvPr/>
        </p:nvSpPr>
        <p:spPr>
          <a:xfrm>
            <a:off x="962025" y="1710678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ensin tekstiruutuihin 1-3 tärkeintä peliä tähän elämänvaiheeseen.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BB21306-DD09-441A-B456-B4F904A65895}"/>
              </a:ext>
            </a:extLst>
          </p:cNvPr>
          <p:cNvSpPr txBox="1"/>
          <p:nvPr/>
        </p:nvSpPr>
        <p:spPr>
          <a:xfrm>
            <a:off x="4430788" y="1722495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ensin tekstiruutuihin 1-3 tärkeintä peliä tähän elämänvaiheeseen.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A201B13-0D00-473D-A68A-D2949B4D75AF}"/>
              </a:ext>
            </a:extLst>
          </p:cNvPr>
          <p:cNvSpPr txBox="1"/>
          <p:nvPr/>
        </p:nvSpPr>
        <p:spPr>
          <a:xfrm>
            <a:off x="8042426" y="1722495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ensin tekstiruutuihin 1-3 tärkeintä peliä tähän elämänvaiheeseen. 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5138F145-55FD-43C3-80F6-F323F0BC636D}"/>
              </a:ext>
            </a:extLst>
          </p:cNvPr>
          <p:cNvCxnSpPr/>
          <p:nvPr/>
        </p:nvCxnSpPr>
        <p:spPr>
          <a:xfrm flipV="1">
            <a:off x="962025" y="3545395"/>
            <a:ext cx="10277475" cy="76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uoli: Oikea 11">
            <a:extLst>
              <a:ext uri="{FF2B5EF4-FFF2-40B4-BE49-F238E27FC236}">
                <a16:creationId xmlns:a16="http://schemas.microsoft.com/office/drawing/2014/main" id="{52100F90-ACF2-4DB9-A232-81697F0B75F1}"/>
              </a:ext>
            </a:extLst>
          </p:cNvPr>
          <p:cNvSpPr/>
          <p:nvPr/>
        </p:nvSpPr>
        <p:spPr>
          <a:xfrm>
            <a:off x="542408" y="5941402"/>
            <a:ext cx="11107184" cy="780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Aptos Black" panose="020B0004020202020204" pitchFamily="34" charset="0"/>
                <a:cs typeface="Aldhabi" panose="020B0604020202020204" pitchFamily="2" charset="-78"/>
              </a:rPr>
              <a:t>Aikuisuudessa 30 vuoden jälkeen  </a:t>
            </a:r>
          </a:p>
        </p:txBody>
      </p:sp>
    </p:spTree>
    <p:extLst>
      <p:ext uri="{BB962C8B-B14F-4D97-AF65-F5344CB8AC3E}">
        <p14:creationId xmlns:p14="http://schemas.microsoft.com/office/powerpoint/2010/main" val="2910105812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sivut">
  <a:themeElements>
    <a:clrScheme name="Socca 2020">
      <a:dk1>
        <a:srgbClr val="000000"/>
      </a:dk1>
      <a:lt1>
        <a:srgbClr val="FFFFFF"/>
      </a:lt1>
      <a:dk2>
        <a:srgbClr val="188180"/>
      </a:dk2>
      <a:lt2>
        <a:srgbClr val="FAFAFA"/>
      </a:lt2>
      <a:accent1>
        <a:srgbClr val="A2BD30"/>
      </a:accent1>
      <a:accent2>
        <a:srgbClr val="1E9C9B"/>
      </a:accent2>
      <a:accent3>
        <a:srgbClr val="F79256"/>
      </a:accent3>
      <a:accent4>
        <a:srgbClr val="FFE74C"/>
      </a:accent4>
      <a:accent5>
        <a:srgbClr val="188180"/>
      </a:accent5>
      <a:accent6>
        <a:srgbClr val="677F34"/>
      </a:accent6>
      <a:hlink>
        <a:srgbClr val="188180"/>
      </a:hlink>
      <a:folHlink>
        <a:srgbClr val="18818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cca">
  <a:themeElements>
    <a:clrScheme name="Socca">
      <a:dk1>
        <a:sysClr val="windowText" lastClr="000000"/>
      </a:dk1>
      <a:lt1>
        <a:sysClr val="window" lastClr="FFFFFF"/>
      </a:lt1>
      <a:dk2>
        <a:srgbClr val="6C1B41"/>
      </a:dk2>
      <a:lt2>
        <a:srgbClr val="FFFAAB"/>
      </a:lt2>
      <a:accent1>
        <a:srgbClr val="6C1B41"/>
      </a:accent1>
      <a:accent2>
        <a:srgbClr val="E6CFE3"/>
      </a:accent2>
      <a:accent3>
        <a:srgbClr val="ED6C55"/>
      </a:accent3>
      <a:accent4>
        <a:srgbClr val="FCC397"/>
      </a:accent4>
      <a:accent5>
        <a:srgbClr val="FFFAAB"/>
      </a:accent5>
      <a:accent6>
        <a:srgbClr val="E9F7B6"/>
      </a:accent6>
      <a:hlink>
        <a:srgbClr val="0563C1"/>
      </a:hlink>
      <a:folHlink>
        <a:srgbClr val="954F72"/>
      </a:folHlink>
    </a:clrScheme>
    <a:fontScheme name="Hanken Grotesk">
      <a:majorFont>
        <a:latin typeface="Hanken Grotesk"/>
        <a:ea typeface=""/>
        <a:cs typeface=""/>
      </a:majorFont>
      <a:minorFont>
        <a:latin typeface="Hanken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cca_esityspohja_2023.potx" id="{BB3EB3CF-29DA-4FF3-A17C-6409FFA73E85}" vid="{942F1FEA-8260-47E1-AF6E-F1D949BF7F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611</Words>
  <Application>Microsoft Office PowerPoint</Application>
  <PresentationFormat>Laajakuva</PresentationFormat>
  <Paragraphs>50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5" baseType="lpstr">
      <vt:lpstr>Aptos Black</vt:lpstr>
      <vt:lpstr>Arial</vt:lpstr>
      <vt:lpstr>Calibri</vt:lpstr>
      <vt:lpstr>Corbel</vt:lpstr>
      <vt:lpstr>Hanken Grotesk</vt:lpstr>
      <vt:lpstr>Normaali järjestelmäfontti</vt:lpstr>
      <vt:lpstr>Wingdings</vt:lpstr>
      <vt:lpstr>Sisältösivut</vt:lpstr>
      <vt:lpstr>Socca</vt:lpstr>
      <vt:lpstr>PELITARINA HARJOITUS  </vt:lpstr>
      <vt:lpstr>APUKYSYMYKSIÄ: </vt:lpstr>
      <vt:lpstr>LAPSUUS </vt:lpstr>
      <vt:lpstr>NUORUUS </vt:lpstr>
      <vt:lpstr>VARHAISAIKUISUUS  </vt:lpstr>
      <vt:lpstr>AIKUISUUS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Hytti Tytti</dc:creator>
  <cp:lastModifiedBy>Hytti Tytti</cp:lastModifiedBy>
  <cp:revision>13</cp:revision>
  <dcterms:created xsi:type="dcterms:W3CDTF">2022-01-21T09:20:55Z</dcterms:created>
  <dcterms:modified xsi:type="dcterms:W3CDTF">2024-02-08T14:13:14Z</dcterms:modified>
</cp:coreProperties>
</file>