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8" r:id="rId5"/>
    <p:sldId id="956" r:id="rId6"/>
    <p:sldId id="260" r:id="rId7"/>
    <p:sldId id="261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C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4" autoAdjust="0"/>
    <p:restoredTop sz="94679"/>
  </p:normalViewPr>
  <p:slideViewPr>
    <p:cSldViewPr snapToGrid="0">
      <p:cViewPr varScale="1">
        <p:scale>
          <a:sx n="86" d="100"/>
          <a:sy n="86" d="100"/>
        </p:scale>
        <p:origin x="422" y="58"/>
      </p:cViewPr>
      <p:guideLst/>
    </p:cSldViewPr>
  </p:slideViewPr>
  <p:outlineViewPr>
    <p:cViewPr>
      <p:scale>
        <a:sx n="33" d="100"/>
        <a:sy n="33" d="100"/>
      </p:scale>
      <p:origin x="0" y="-236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E2861-A073-BD43-8A14-0E4AC39AA606}" type="datetimeFigureOut">
              <a:t>23.1.2024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15406-7DA7-0045-A252-2559053D6CF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084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780" y="1582615"/>
            <a:ext cx="10365915" cy="2804748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7200" spc="-15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780" y="4428000"/>
            <a:ext cx="8891465" cy="828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0D42CC2F-1704-450B-ED4D-C362F706D6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4999" y="5838209"/>
            <a:ext cx="8891465" cy="456229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57188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grpSp>
        <p:nvGrpSpPr>
          <p:cNvPr id="60" name="Ryhmä 59">
            <a:extLst>
              <a:ext uri="{FF2B5EF4-FFF2-40B4-BE49-F238E27FC236}">
                <a16:creationId xmlns:a16="http://schemas.microsoft.com/office/drawing/2014/main" id="{A16FE855-A9D5-B7CD-5D34-A6678FF34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16800" y="625817"/>
            <a:ext cx="3216932" cy="325042"/>
            <a:chOff x="616800" y="625817"/>
            <a:chExt cx="3216932" cy="325042"/>
          </a:xfrm>
        </p:grpSpPr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66B6975-5011-898C-FBA8-8C2874544A22}"/>
                </a:ext>
              </a:extLst>
            </p:cNvPr>
            <p:cNvSpPr/>
            <p:nvPr/>
          </p:nvSpPr>
          <p:spPr>
            <a:xfrm>
              <a:off x="772541" y="632402"/>
              <a:ext cx="155741" cy="155741"/>
            </a:xfrm>
            <a:custGeom>
              <a:avLst/>
              <a:gdLst>
                <a:gd name="connsiteX0" fmla="*/ 155741 w 155741"/>
                <a:gd name="connsiteY0" fmla="*/ 155741 h 155741"/>
                <a:gd name="connsiteX1" fmla="*/ 98470 w 155741"/>
                <a:gd name="connsiteY1" fmla="*/ 155741 h 155741"/>
                <a:gd name="connsiteX2" fmla="*/ 0 w 155741"/>
                <a:gd name="connsiteY2" fmla="*/ 57271 h 155741"/>
                <a:gd name="connsiteX3" fmla="*/ 0 w 155741"/>
                <a:gd name="connsiteY3" fmla="*/ 0 h 155741"/>
                <a:gd name="connsiteX4" fmla="*/ 155741 w 155741"/>
                <a:gd name="connsiteY4" fmla="*/ 155741 h 15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741" h="155741">
                  <a:moveTo>
                    <a:pt x="155741" y="155741"/>
                  </a:moveTo>
                  <a:lnTo>
                    <a:pt x="98470" y="155741"/>
                  </a:lnTo>
                  <a:cubicBezTo>
                    <a:pt x="98470" y="101459"/>
                    <a:pt x="54282" y="57271"/>
                    <a:pt x="0" y="57271"/>
                  </a:cubicBezTo>
                  <a:lnTo>
                    <a:pt x="0" y="0"/>
                  </a:lnTo>
                  <a:cubicBezTo>
                    <a:pt x="85863" y="0"/>
                    <a:pt x="155741" y="69878"/>
                    <a:pt x="155741" y="155741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3A52A038-1558-C68C-9F85-F19DF468CD0C}"/>
                </a:ext>
              </a:extLst>
            </p:cNvPr>
            <p:cNvSpPr/>
            <p:nvPr/>
          </p:nvSpPr>
          <p:spPr>
            <a:xfrm>
              <a:off x="772454" y="741356"/>
              <a:ext cx="311482" cy="202485"/>
            </a:xfrm>
            <a:custGeom>
              <a:avLst/>
              <a:gdLst>
                <a:gd name="connsiteX0" fmla="*/ 311482 w 311482"/>
                <a:gd name="connsiteY0" fmla="*/ 202485 h 202485"/>
                <a:gd name="connsiteX1" fmla="*/ 254211 w 311482"/>
                <a:gd name="connsiteY1" fmla="*/ 202485 h 202485"/>
                <a:gd name="connsiteX2" fmla="*/ 254211 w 311482"/>
                <a:gd name="connsiteY2" fmla="*/ 155741 h 202485"/>
                <a:gd name="connsiteX3" fmla="*/ 155741 w 311482"/>
                <a:gd name="connsiteY3" fmla="*/ 57271 h 202485"/>
                <a:gd name="connsiteX4" fmla="*/ 57271 w 311482"/>
                <a:gd name="connsiteY4" fmla="*/ 155741 h 202485"/>
                <a:gd name="connsiteX5" fmla="*/ 57271 w 311482"/>
                <a:gd name="connsiteY5" fmla="*/ 182514 h 202485"/>
                <a:gd name="connsiteX6" fmla="*/ 0 w 311482"/>
                <a:gd name="connsiteY6" fmla="*/ 182514 h 202485"/>
                <a:gd name="connsiteX7" fmla="*/ 0 w 311482"/>
                <a:gd name="connsiteY7" fmla="*/ 155741 h 202485"/>
                <a:gd name="connsiteX8" fmla="*/ 155741 w 311482"/>
                <a:gd name="connsiteY8" fmla="*/ 0 h 202485"/>
                <a:gd name="connsiteX9" fmla="*/ 311482 w 311482"/>
                <a:gd name="connsiteY9" fmla="*/ 155741 h 202485"/>
                <a:gd name="connsiteX10" fmla="*/ 311482 w 311482"/>
                <a:gd name="connsiteY10" fmla="*/ 202485 h 202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1482" h="202485">
                  <a:moveTo>
                    <a:pt x="311482" y="202485"/>
                  </a:moveTo>
                  <a:lnTo>
                    <a:pt x="254211" y="202485"/>
                  </a:lnTo>
                  <a:lnTo>
                    <a:pt x="254211" y="155741"/>
                  </a:lnTo>
                  <a:cubicBezTo>
                    <a:pt x="254211" y="101459"/>
                    <a:pt x="210023" y="57271"/>
                    <a:pt x="155741" y="57271"/>
                  </a:cubicBezTo>
                  <a:cubicBezTo>
                    <a:pt x="101459" y="57271"/>
                    <a:pt x="57271" y="101459"/>
                    <a:pt x="57271" y="155741"/>
                  </a:cubicBezTo>
                  <a:lnTo>
                    <a:pt x="57271" y="182514"/>
                  </a:lnTo>
                  <a:lnTo>
                    <a:pt x="0" y="182514"/>
                  </a:lnTo>
                  <a:lnTo>
                    <a:pt x="0" y="155741"/>
                  </a:lnTo>
                  <a:cubicBezTo>
                    <a:pt x="0" y="69878"/>
                    <a:pt x="69878" y="0"/>
                    <a:pt x="155741" y="0"/>
                  </a:cubicBezTo>
                  <a:cubicBezTo>
                    <a:pt x="241605" y="0"/>
                    <a:pt x="311482" y="69878"/>
                    <a:pt x="311482" y="155741"/>
                  </a:cubicBezTo>
                  <a:lnTo>
                    <a:pt x="311482" y="202485"/>
                  </a:lnTo>
                  <a:close/>
                </a:path>
              </a:pathLst>
            </a:custGeom>
            <a:solidFill>
              <a:srgbClr val="ED6B5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81480A6-077D-276C-144C-45F39BE8C2A7}"/>
                </a:ext>
              </a:extLst>
            </p:cNvPr>
            <p:cNvSpPr/>
            <p:nvPr/>
          </p:nvSpPr>
          <p:spPr>
            <a:xfrm>
              <a:off x="616800" y="632402"/>
              <a:ext cx="309272" cy="311482"/>
            </a:xfrm>
            <a:custGeom>
              <a:avLst/>
              <a:gdLst>
                <a:gd name="connsiteX0" fmla="*/ 309273 w 309272"/>
                <a:gd name="connsiteY0" fmla="*/ 311482 h 311482"/>
                <a:gd name="connsiteX1" fmla="*/ 155741 w 309272"/>
                <a:gd name="connsiteY1" fmla="*/ 311482 h 311482"/>
                <a:gd name="connsiteX2" fmla="*/ 0 w 309272"/>
                <a:gd name="connsiteY2" fmla="*/ 155741 h 311482"/>
                <a:gd name="connsiteX3" fmla="*/ 155741 w 309272"/>
                <a:gd name="connsiteY3" fmla="*/ 0 h 311482"/>
                <a:gd name="connsiteX4" fmla="*/ 262789 w 309272"/>
                <a:gd name="connsiteY4" fmla="*/ 42628 h 311482"/>
                <a:gd name="connsiteX5" fmla="*/ 223410 w 309272"/>
                <a:gd name="connsiteY5" fmla="*/ 84217 h 311482"/>
                <a:gd name="connsiteX6" fmla="*/ 155741 w 309272"/>
                <a:gd name="connsiteY6" fmla="*/ 57271 h 311482"/>
                <a:gd name="connsiteX7" fmla="*/ 57271 w 309272"/>
                <a:gd name="connsiteY7" fmla="*/ 155741 h 311482"/>
                <a:gd name="connsiteX8" fmla="*/ 155741 w 309272"/>
                <a:gd name="connsiteY8" fmla="*/ 254211 h 311482"/>
                <a:gd name="connsiteX9" fmla="*/ 309273 w 309272"/>
                <a:gd name="connsiteY9" fmla="*/ 254211 h 311482"/>
                <a:gd name="connsiteX10" fmla="*/ 309273 w 309272"/>
                <a:gd name="connsiteY10" fmla="*/ 311482 h 311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9272" h="311482">
                  <a:moveTo>
                    <a:pt x="309273" y="311482"/>
                  </a:moveTo>
                  <a:lnTo>
                    <a:pt x="155741" y="311482"/>
                  </a:lnTo>
                  <a:cubicBezTo>
                    <a:pt x="69878" y="311482"/>
                    <a:pt x="0" y="241605"/>
                    <a:pt x="0" y="155741"/>
                  </a:cubicBezTo>
                  <a:cubicBezTo>
                    <a:pt x="0" y="69878"/>
                    <a:pt x="69878" y="0"/>
                    <a:pt x="155741" y="0"/>
                  </a:cubicBezTo>
                  <a:cubicBezTo>
                    <a:pt x="195727" y="0"/>
                    <a:pt x="233763" y="15119"/>
                    <a:pt x="262789" y="42628"/>
                  </a:cubicBezTo>
                  <a:lnTo>
                    <a:pt x="223410" y="84217"/>
                  </a:lnTo>
                  <a:cubicBezTo>
                    <a:pt x="205041" y="66845"/>
                    <a:pt x="181041" y="57271"/>
                    <a:pt x="155741" y="57271"/>
                  </a:cubicBezTo>
                  <a:cubicBezTo>
                    <a:pt x="101459" y="57271"/>
                    <a:pt x="57271" y="101459"/>
                    <a:pt x="57271" y="155741"/>
                  </a:cubicBezTo>
                  <a:cubicBezTo>
                    <a:pt x="57271" y="210023"/>
                    <a:pt x="101459" y="254211"/>
                    <a:pt x="155741" y="254211"/>
                  </a:cubicBezTo>
                  <a:lnTo>
                    <a:pt x="309273" y="254211"/>
                  </a:lnTo>
                  <a:lnTo>
                    <a:pt x="309273" y="311482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Vapaamuotoinen: Muoto 20">
              <a:extLst>
                <a:ext uri="{FF2B5EF4-FFF2-40B4-BE49-F238E27FC236}">
                  <a16:creationId xmlns:a16="http://schemas.microsoft.com/office/drawing/2014/main" id="{8DD79982-69E0-87F4-B339-EE73B9A7A619}"/>
                </a:ext>
              </a:extLst>
            </p:cNvPr>
            <p:cNvSpPr/>
            <p:nvPr/>
          </p:nvSpPr>
          <p:spPr>
            <a:xfrm>
              <a:off x="1186435" y="625817"/>
              <a:ext cx="231467" cy="322745"/>
            </a:xfrm>
            <a:custGeom>
              <a:avLst/>
              <a:gdLst>
                <a:gd name="connsiteX0" fmla="*/ 0 w 231467"/>
                <a:gd name="connsiteY0" fmla="*/ 227005 h 322745"/>
                <a:gd name="connsiteX1" fmla="*/ 54802 w 231467"/>
                <a:gd name="connsiteY1" fmla="*/ 227005 h 322745"/>
                <a:gd name="connsiteX2" fmla="*/ 117921 w 231467"/>
                <a:gd name="connsiteY2" fmla="*/ 273489 h 322745"/>
                <a:gd name="connsiteX3" fmla="*/ 176059 w 231467"/>
                <a:gd name="connsiteY3" fmla="*/ 230861 h 322745"/>
                <a:gd name="connsiteX4" fmla="*/ 126239 w 231467"/>
                <a:gd name="connsiteY4" fmla="*/ 188232 h 322745"/>
                <a:gd name="connsiteX5" fmla="*/ 85257 w 231467"/>
                <a:gd name="connsiteY5" fmla="*/ 177705 h 322745"/>
                <a:gd name="connsiteX6" fmla="*/ 2209 w 231467"/>
                <a:gd name="connsiteY6" fmla="*/ 92448 h 322745"/>
                <a:gd name="connsiteX7" fmla="*/ 113503 w 231467"/>
                <a:gd name="connsiteY7" fmla="*/ 0 h 322745"/>
                <a:gd name="connsiteX8" fmla="*/ 220377 w 231467"/>
                <a:gd name="connsiteY8" fmla="*/ 94658 h 322745"/>
                <a:gd name="connsiteX9" fmla="*/ 165575 w 231467"/>
                <a:gd name="connsiteY9" fmla="*/ 94658 h 322745"/>
                <a:gd name="connsiteX10" fmla="*/ 112420 w 231467"/>
                <a:gd name="connsiteY10" fmla="*/ 49820 h 322745"/>
                <a:gd name="connsiteX11" fmla="*/ 58181 w 231467"/>
                <a:gd name="connsiteY11" fmla="*/ 90802 h 322745"/>
                <a:gd name="connsiteX12" fmla="*/ 100246 w 231467"/>
                <a:gd name="connsiteY12" fmla="*/ 127885 h 322745"/>
                <a:gd name="connsiteX13" fmla="*/ 140102 w 231467"/>
                <a:gd name="connsiteY13" fmla="*/ 137849 h 322745"/>
                <a:gd name="connsiteX14" fmla="*/ 231467 w 231467"/>
                <a:gd name="connsiteY14" fmla="*/ 228088 h 322745"/>
                <a:gd name="connsiteX15" fmla="*/ 116882 w 231467"/>
                <a:gd name="connsiteY15" fmla="*/ 322746 h 322745"/>
                <a:gd name="connsiteX16" fmla="*/ 43 w 231467"/>
                <a:gd name="connsiteY16" fmla="*/ 226962 h 32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1467" h="322745">
                  <a:moveTo>
                    <a:pt x="0" y="227005"/>
                  </a:moveTo>
                  <a:lnTo>
                    <a:pt x="54802" y="227005"/>
                  </a:lnTo>
                  <a:cubicBezTo>
                    <a:pt x="55928" y="251915"/>
                    <a:pt x="80838" y="273489"/>
                    <a:pt x="117921" y="273489"/>
                  </a:cubicBezTo>
                  <a:cubicBezTo>
                    <a:pt x="155005" y="273489"/>
                    <a:pt x="176059" y="254688"/>
                    <a:pt x="176059" y="230861"/>
                  </a:cubicBezTo>
                  <a:cubicBezTo>
                    <a:pt x="176059" y="208723"/>
                    <a:pt x="154485" y="195987"/>
                    <a:pt x="126239" y="188232"/>
                  </a:cubicBezTo>
                  <a:lnTo>
                    <a:pt x="85257" y="177705"/>
                  </a:lnTo>
                  <a:cubicBezTo>
                    <a:pt x="14946" y="159423"/>
                    <a:pt x="2209" y="119568"/>
                    <a:pt x="2209" y="92448"/>
                  </a:cubicBezTo>
                  <a:cubicBezTo>
                    <a:pt x="2209" y="37083"/>
                    <a:pt x="53156" y="0"/>
                    <a:pt x="113503" y="0"/>
                  </a:cubicBezTo>
                  <a:cubicBezTo>
                    <a:pt x="173850" y="0"/>
                    <a:pt x="220377" y="36000"/>
                    <a:pt x="220377" y="94658"/>
                  </a:cubicBezTo>
                  <a:lnTo>
                    <a:pt x="165575" y="94658"/>
                  </a:lnTo>
                  <a:cubicBezTo>
                    <a:pt x="165575" y="68621"/>
                    <a:pt x="144001" y="49820"/>
                    <a:pt x="112420" y="49820"/>
                  </a:cubicBezTo>
                  <a:cubicBezTo>
                    <a:pt x="83091" y="49820"/>
                    <a:pt x="58181" y="66412"/>
                    <a:pt x="58181" y="90802"/>
                  </a:cubicBezTo>
                  <a:cubicBezTo>
                    <a:pt x="58181" y="99683"/>
                    <a:pt x="61517" y="117921"/>
                    <a:pt x="100246" y="127885"/>
                  </a:cubicBezTo>
                  <a:lnTo>
                    <a:pt x="140102" y="137849"/>
                  </a:lnTo>
                  <a:cubicBezTo>
                    <a:pt x="192694" y="151149"/>
                    <a:pt x="231467" y="177705"/>
                    <a:pt x="231467" y="228088"/>
                  </a:cubicBezTo>
                  <a:cubicBezTo>
                    <a:pt x="231467" y="285663"/>
                    <a:pt x="182211" y="322746"/>
                    <a:pt x="116882" y="322746"/>
                  </a:cubicBezTo>
                  <a:cubicBezTo>
                    <a:pt x="47654" y="322746"/>
                    <a:pt x="43" y="280117"/>
                    <a:pt x="43" y="226962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2" name="Vapaamuotoinen: Muoto 21">
              <a:extLst>
                <a:ext uri="{FF2B5EF4-FFF2-40B4-BE49-F238E27FC236}">
                  <a16:creationId xmlns:a16="http://schemas.microsoft.com/office/drawing/2014/main" id="{84C5EAD1-3151-7C31-6B7F-4CFD13C08E93}"/>
                </a:ext>
              </a:extLst>
            </p:cNvPr>
            <p:cNvSpPr/>
            <p:nvPr/>
          </p:nvSpPr>
          <p:spPr>
            <a:xfrm>
              <a:off x="1429903" y="679016"/>
              <a:ext cx="271843" cy="271843"/>
            </a:xfrm>
            <a:custGeom>
              <a:avLst/>
              <a:gdLst>
                <a:gd name="connsiteX0" fmla="*/ 0 w 271843"/>
                <a:gd name="connsiteY0" fmla="*/ 135640 h 271843"/>
                <a:gd name="connsiteX1" fmla="*/ 135640 w 271843"/>
                <a:gd name="connsiteY1" fmla="*/ 0 h 271843"/>
                <a:gd name="connsiteX2" fmla="*/ 271843 w 271843"/>
                <a:gd name="connsiteY2" fmla="*/ 135640 h 271843"/>
                <a:gd name="connsiteX3" fmla="*/ 135640 w 271843"/>
                <a:gd name="connsiteY3" fmla="*/ 271843 h 271843"/>
                <a:gd name="connsiteX4" fmla="*/ 0 w 271843"/>
                <a:gd name="connsiteY4" fmla="*/ 135640 h 271843"/>
                <a:gd name="connsiteX5" fmla="*/ 217604 w 271843"/>
                <a:gd name="connsiteY5" fmla="*/ 135640 h 271843"/>
                <a:gd name="connsiteX6" fmla="*/ 135683 w 271843"/>
                <a:gd name="connsiteY6" fmla="*/ 50946 h 271843"/>
                <a:gd name="connsiteX7" fmla="*/ 54282 w 271843"/>
                <a:gd name="connsiteY7" fmla="*/ 135640 h 271843"/>
                <a:gd name="connsiteX8" fmla="*/ 135683 w 271843"/>
                <a:gd name="connsiteY8" fmla="*/ 220897 h 271843"/>
                <a:gd name="connsiteX9" fmla="*/ 217604 w 271843"/>
                <a:gd name="connsiteY9" fmla="*/ 135640 h 271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843" h="271843">
                  <a:moveTo>
                    <a:pt x="0" y="135640"/>
                  </a:moveTo>
                  <a:cubicBezTo>
                    <a:pt x="0" y="53675"/>
                    <a:pt x="61993" y="0"/>
                    <a:pt x="135640" y="0"/>
                  </a:cubicBezTo>
                  <a:cubicBezTo>
                    <a:pt x="209287" y="0"/>
                    <a:pt x="271843" y="53719"/>
                    <a:pt x="271843" y="135640"/>
                  </a:cubicBezTo>
                  <a:cubicBezTo>
                    <a:pt x="271843" y="217561"/>
                    <a:pt x="209287" y="271843"/>
                    <a:pt x="135640" y="271843"/>
                  </a:cubicBezTo>
                  <a:cubicBezTo>
                    <a:pt x="61993" y="271843"/>
                    <a:pt x="0" y="217604"/>
                    <a:pt x="0" y="135640"/>
                  </a:cubicBezTo>
                  <a:close/>
                  <a:moveTo>
                    <a:pt x="217604" y="135640"/>
                  </a:moveTo>
                  <a:cubicBezTo>
                    <a:pt x="217604" y="85820"/>
                    <a:pt x="179958" y="50946"/>
                    <a:pt x="135683" y="50946"/>
                  </a:cubicBezTo>
                  <a:cubicBezTo>
                    <a:pt x="91409" y="50946"/>
                    <a:pt x="54282" y="85820"/>
                    <a:pt x="54282" y="135640"/>
                  </a:cubicBezTo>
                  <a:cubicBezTo>
                    <a:pt x="54282" y="185460"/>
                    <a:pt x="91365" y="220897"/>
                    <a:pt x="135683" y="220897"/>
                  </a:cubicBezTo>
                  <a:cubicBezTo>
                    <a:pt x="180001" y="220897"/>
                    <a:pt x="217604" y="186023"/>
                    <a:pt x="217604" y="13564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1B6843FC-07BC-085D-2979-685CBC94A909}"/>
                </a:ext>
              </a:extLst>
            </p:cNvPr>
            <p:cNvSpPr/>
            <p:nvPr/>
          </p:nvSpPr>
          <p:spPr>
            <a:xfrm>
              <a:off x="1715565" y="679016"/>
              <a:ext cx="240304" cy="271799"/>
            </a:xfrm>
            <a:custGeom>
              <a:avLst/>
              <a:gdLst>
                <a:gd name="connsiteX0" fmla="*/ 0 w 240304"/>
                <a:gd name="connsiteY0" fmla="*/ 135640 h 271799"/>
                <a:gd name="connsiteX1" fmla="*/ 139539 w 240304"/>
                <a:gd name="connsiteY1" fmla="*/ 0 h 271799"/>
                <a:gd name="connsiteX2" fmla="*/ 240305 w 240304"/>
                <a:gd name="connsiteY2" fmla="*/ 44318 h 271799"/>
                <a:gd name="connsiteX3" fmla="*/ 204305 w 240304"/>
                <a:gd name="connsiteY3" fmla="*/ 78066 h 271799"/>
                <a:gd name="connsiteX4" fmla="*/ 140622 w 240304"/>
                <a:gd name="connsiteY4" fmla="*/ 50946 h 271799"/>
                <a:gd name="connsiteX5" fmla="*/ 54239 w 240304"/>
                <a:gd name="connsiteY5" fmla="*/ 135640 h 271799"/>
                <a:gd name="connsiteX6" fmla="*/ 140622 w 240304"/>
                <a:gd name="connsiteY6" fmla="*/ 220897 h 271799"/>
                <a:gd name="connsiteX7" fmla="*/ 204305 w 240304"/>
                <a:gd name="connsiteY7" fmla="*/ 193778 h 271799"/>
                <a:gd name="connsiteX8" fmla="*/ 240305 w 240304"/>
                <a:gd name="connsiteY8" fmla="*/ 227525 h 271799"/>
                <a:gd name="connsiteX9" fmla="*/ 139539 w 240304"/>
                <a:gd name="connsiteY9" fmla="*/ 271800 h 271799"/>
                <a:gd name="connsiteX10" fmla="*/ 0 w 240304"/>
                <a:gd name="connsiteY10" fmla="*/ 135597 h 271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0304" h="271799">
                  <a:moveTo>
                    <a:pt x="0" y="135640"/>
                  </a:moveTo>
                  <a:cubicBezTo>
                    <a:pt x="0" y="53675"/>
                    <a:pt x="64766" y="0"/>
                    <a:pt x="139539" y="0"/>
                  </a:cubicBezTo>
                  <a:cubicBezTo>
                    <a:pt x="181604" y="0"/>
                    <a:pt x="217604" y="17155"/>
                    <a:pt x="240305" y="44318"/>
                  </a:cubicBezTo>
                  <a:lnTo>
                    <a:pt x="204305" y="78066"/>
                  </a:lnTo>
                  <a:cubicBezTo>
                    <a:pt x="189359" y="61473"/>
                    <a:pt x="166658" y="50946"/>
                    <a:pt x="140622" y="50946"/>
                  </a:cubicBezTo>
                  <a:cubicBezTo>
                    <a:pt x="92448" y="50946"/>
                    <a:pt x="54239" y="86383"/>
                    <a:pt x="54239" y="135640"/>
                  </a:cubicBezTo>
                  <a:cubicBezTo>
                    <a:pt x="54239" y="184897"/>
                    <a:pt x="92448" y="220897"/>
                    <a:pt x="140622" y="220897"/>
                  </a:cubicBezTo>
                  <a:cubicBezTo>
                    <a:pt x="166658" y="220897"/>
                    <a:pt x="189359" y="210370"/>
                    <a:pt x="204305" y="193778"/>
                  </a:cubicBezTo>
                  <a:lnTo>
                    <a:pt x="240305" y="227525"/>
                  </a:lnTo>
                  <a:cubicBezTo>
                    <a:pt x="217604" y="254644"/>
                    <a:pt x="181604" y="271800"/>
                    <a:pt x="139539" y="271800"/>
                  </a:cubicBezTo>
                  <a:cubicBezTo>
                    <a:pt x="64809" y="271800"/>
                    <a:pt x="0" y="217561"/>
                    <a:pt x="0" y="135597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8D871074-96F2-A44E-9CB1-27EA80252D63}"/>
                </a:ext>
              </a:extLst>
            </p:cNvPr>
            <p:cNvSpPr/>
            <p:nvPr/>
          </p:nvSpPr>
          <p:spPr>
            <a:xfrm>
              <a:off x="1951148" y="679016"/>
              <a:ext cx="240304" cy="271799"/>
            </a:xfrm>
            <a:custGeom>
              <a:avLst/>
              <a:gdLst>
                <a:gd name="connsiteX0" fmla="*/ 0 w 240304"/>
                <a:gd name="connsiteY0" fmla="*/ 135640 h 271799"/>
                <a:gd name="connsiteX1" fmla="*/ 139539 w 240304"/>
                <a:gd name="connsiteY1" fmla="*/ 0 h 271799"/>
                <a:gd name="connsiteX2" fmla="*/ 240305 w 240304"/>
                <a:gd name="connsiteY2" fmla="*/ 44318 h 271799"/>
                <a:gd name="connsiteX3" fmla="*/ 204305 w 240304"/>
                <a:gd name="connsiteY3" fmla="*/ 78066 h 271799"/>
                <a:gd name="connsiteX4" fmla="*/ 140622 w 240304"/>
                <a:gd name="connsiteY4" fmla="*/ 50946 h 271799"/>
                <a:gd name="connsiteX5" fmla="*/ 54239 w 240304"/>
                <a:gd name="connsiteY5" fmla="*/ 135640 h 271799"/>
                <a:gd name="connsiteX6" fmla="*/ 140622 w 240304"/>
                <a:gd name="connsiteY6" fmla="*/ 220897 h 271799"/>
                <a:gd name="connsiteX7" fmla="*/ 204305 w 240304"/>
                <a:gd name="connsiteY7" fmla="*/ 193778 h 271799"/>
                <a:gd name="connsiteX8" fmla="*/ 240305 w 240304"/>
                <a:gd name="connsiteY8" fmla="*/ 227525 h 271799"/>
                <a:gd name="connsiteX9" fmla="*/ 139539 w 240304"/>
                <a:gd name="connsiteY9" fmla="*/ 271800 h 271799"/>
                <a:gd name="connsiteX10" fmla="*/ 0 w 240304"/>
                <a:gd name="connsiteY10" fmla="*/ 135597 h 271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0304" h="271799">
                  <a:moveTo>
                    <a:pt x="0" y="135640"/>
                  </a:moveTo>
                  <a:cubicBezTo>
                    <a:pt x="0" y="53675"/>
                    <a:pt x="64766" y="0"/>
                    <a:pt x="139539" y="0"/>
                  </a:cubicBezTo>
                  <a:cubicBezTo>
                    <a:pt x="181604" y="0"/>
                    <a:pt x="217604" y="17155"/>
                    <a:pt x="240305" y="44318"/>
                  </a:cubicBezTo>
                  <a:lnTo>
                    <a:pt x="204305" y="78066"/>
                  </a:lnTo>
                  <a:cubicBezTo>
                    <a:pt x="189359" y="61473"/>
                    <a:pt x="166658" y="50946"/>
                    <a:pt x="140622" y="50946"/>
                  </a:cubicBezTo>
                  <a:cubicBezTo>
                    <a:pt x="92448" y="50946"/>
                    <a:pt x="54239" y="86383"/>
                    <a:pt x="54239" y="135640"/>
                  </a:cubicBezTo>
                  <a:cubicBezTo>
                    <a:pt x="54239" y="184897"/>
                    <a:pt x="92448" y="220897"/>
                    <a:pt x="140622" y="220897"/>
                  </a:cubicBezTo>
                  <a:cubicBezTo>
                    <a:pt x="166658" y="220897"/>
                    <a:pt x="189359" y="210370"/>
                    <a:pt x="204305" y="193778"/>
                  </a:cubicBezTo>
                  <a:lnTo>
                    <a:pt x="240305" y="227525"/>
                  </a:lnTo>
                  <a:cubicBezTo>
                    <a:pt x="217604" y="254644"/>
                    <a:pt x="181604" y="271800"/>
                    <a:pt x="139539" y="271800"/>
                  </a:cubicBezTo>
                  <a:cubicBezTo>
                    <a:pt x="64809" y="271800"/>
                    <a:pt x="0" y="217561"/>
                    <a:pt x="0" y="135597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D6BA3299-73D1-DF8E-DE1A-5F886BD335A2}"/>
                </a:ext>
              </a:extLst>
            </p:cNvPr>
            <p:cNvSpPr/>
            <p:nvPr/>
          </p:nvSpPr>
          <p:spPr>
            <a:xfrm>
              <a:off x="2186991" y="679016"/>
              <a:ext cx="271843" cy="271843"/>
            </a:xfrm>
            <a:custGeom>
              <a:avLst/>
              <a:gdLst>
                <a:gd name="connsiteX0" fmla="*/ 217604 w 271843"/>
                <a:gd name="connsiteY0" fmla="*/ 6628 h 271843"/>
                <a:gd name="connsiteX1" fmla="*/ 271843 w 271843"/>
                <a:gd name="connsiteY1" fmla="*/ 6628 h 271843"/>
                <a:gd name="connsiteX2" fmla="*/ 271843 w 271843"/>
                <a:gd name="connsiteY2" fmla="*/ 265171 h 271843"/>
                <a:gd name="connsiteX3" fmla="*/ 217604 w 271843"/>
                <a:gd name="connsiteY3" fmla="*/ 265171 h 271843"/>
                <a:gd name="connsiteX4" fmla="*/ 217604 w 271843"/>
                <a:gd name="connsiteY4" fmla="*/ 221460 h 271843"/>
                <a:gd name="connsiteX5" fmla="*/ 125676 w 271843"/>
                <a:gd name="connsiteY5" fmla="*/ 271843 h 271843"/>
                <a:gd name="connsiteX6" fmla="*/ 0 w 271843"/>
                <a:gd name="connsiteY6" fmla="*/ 135640 h 271843"/>
                <a:gd name="connsiteX7" fmla="*/ 127885 w 271843"/>
                <a:gd name="connsiteY7" fmla="*/ 0 h 271843"/>
                <a:gd name="connsiteX8" fmla="*/ 217561 w 271843"/>
                <a:gd name="connsiteY8" fmla="*/ 45401 h 271843"/>
                <a:gd name="connsiteX9" fmla="*/ 217561 w 271843"/>
                <a:gd name="connsiteY9" fmla="*/ 6628 h 271843"/>
                <a:gd name="connsiteX10" fmla="*/ 217041 w 271843"/>
                <a:gd name="connsiteY10" fmla="*/ 135640 h 271843"/>
                <a:gd name="connsiteX11" fmla="*/ 133994 w 271843"/>
                <a:gd name="connsiteY11" fmla="*/ 50946 h 271843"/>
                <a:gd name="connsiteX12" fmla="*/ 54802 w 271843"/>
                <a:gd name="connsiteY12" fmla="*/ 135640 h 271843"/>
                <a:gd name="connsiteX13" fmla="*/ 135077 w 271843"/>
                <a:gd name="connsiteY13" fmla="*/ 220897 h 271843"/>
                <a:gd name="connsiteX14" fmla="*/ 216998 w 271843"/>
                <a:gd name="connsiteY14" fmla="*/ 135640 h 271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1843" h="271843">
                  <a:moveTo>
                    <a:pt x="217604" y="6628"/>
                  </a:moveTo>
                  <a:lnTo>
                    <a:pt x="271843" y="6628"/>
                  </a:lnTo>
                  <a:lnTo>
                    <a:pt x="271843" y="265171"/>
                  </a:lnTo>
                  <a:lnTo>
                    <a:pt x="217604" y="265171"/>
                  </a:lnTo>
                  <a:lnTo>
                    <a:pt x="217604" y="221460"/>
                  </a:lnTo>
                  <a:cubicBezTo>
                    <a:pt x="201012" y="251352"/>
                    <a:pt x="165575" y="271843"/>
                    <a:pt x="125676" y="271843"/>
                  </a:cubicBezTo>
                  <a:cubicBezTo>
                    <a:pt x="58138" y="271843"/>
                    <a:pt x="0" y="215395"/>
                    <a:pt x="0" y="135640"/>
                  </a:cubicBezTo>
                  <a:cubicBezTo>
                    <a:pt x="0" y="55885"/>
                    <a:pt x="54802" y="0"/>
                    <a:pt x="127885" y="0"/>
                  </a:cubicBezTo>
                  <a:cubicBezTo>
                    <a:pt x="165532" y="0"/>
                    <a:pt x="200969" y="16072"/>
                    <a:pt x="217561" y="45401"/>
                  </a:cubicBezTo>
                  <a:lnTo>
                    <a:pt x="217561" y="6628"/>
                  </a:lnTo>
                  <a:close/>
                  <a:moveTo>
                    <a:pt x="217041" y="135640"/>
                  </a:moveTo>
                  <a:cubicBezTo>
                    <a:pt x="217041" y="85820"/>
                    <a:pt x="175539" y="50946"/>
                    <a:pt x="133994" y="50946"/>
                  </a:cubicBezTo>
                  <a:cubicBezTo>
                    <a:pt x="89719" y="50946"/>
                    <a:pt x="54802" y="89719"/>
                    <a:pt x="54802" y="135640"/>
                  </a:cubicBezTo>
                  <a:cubicBezTo>
                    <a:pt x="54802" y="181561"/>
                    <a:pt x="89676" y="220897"/>
                    <a:pt x="135077" y="220897"/>
                  </a:cubicBezTo>
                  <a:cubicBezTo>
                    <a:pt x="180478" y="220897"/>
                    <a:pt x="216998" y="184377"/>
                    <a:pt x="216998" y="13564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DCC1B32D-DE0D-249F-DA72-C56ADD37F136}"/>
                </a:ext>
              </a:extLst>
            </p:cNvPr>
            <p:cNvSpPr/>
            <p:nvPr/>
          </p:nvSpPr>
          <p:spPr>
            <a:xfrm>
              <a:off x="2573550" y="704403"/>
              <a:ext cx="57877" cy="80318"/>
            </a:xfrm>
            <a:custGeom>
              <a:avLst/>
              <a:gdLst>
                <a:gd name="connsiteX0" fmla="*/ 0 w 57877"/>
                <a:gd name="connsiteY0" fmla="*/ 50426 h 80318"/>
                <a:gd name="connsiteX1" fmla="*/ 0 w 57877"/>
                <a:gd name="connsiteY1" fmla="*/ 0 h 80318"/>
                <a:gd name="connsiteX2" fmla="*/ 9964 w 57877"/>
                <a:gd name="connsiteY2" fmla="*/ 0 h 80318"/>
                <a:gd name="connsiteX3" fmla="*/ 9964 w 57877"/>
                <a:gd name="connsiteY3" fmla="*/ 49257 h 80318"/>
                <a:gd name="connsiteX4" fmla="*/ 28895 w 57877"/>
                <a:gd name="connsiteY4" fmla="*/ 71134 h 80318"/>
                <a:gd name="connsiteX5" fmla="*/ 48044 w 57877"/>
                <a:gd name="connsiteY5" fmla="*/ 49170 h 80318"/>
                <a:gd name="connsiteX6" fmla="*/ 48044 w 57877"/>
                <a:gd name="connsiteY6" fmla="*/ 0 h 80318"/>
                <a:gd name="connsiteX7" fmla="*/ 57878 w 57877"/>
                <a:gd name="connsiteY7" fmla="*/ 0 h 80318"/>
                <a:gd name="connsiteX8" fmla="*/ 57878 w 57877"/>
                <a:gd name="connsiteY8" fmla="*/ 49863 h 80318"/>
                <a:gd name="connsiteX9" fmla="*/ 28895 w 57877"/>
                <a:gd name="connsiteY9" fmla="*/ 80318 h 80318"/>
                <a:gd name="connsiteX10" fmla="*/ 0 w 57877"/>
                <a:gd name="connsiteY10" fmla="*/ 50426 h 80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877" h="80318">
                  <a:moveTo>
                    <a:pt x="0" y="50426"/>
                  </a:moveTo>
                  <a:lnTo>
                    <a:pt x="0" y="0"/>
                  </a:lnTo>
                  <a:lnTo>
                    <a:pt x="9964" y="0"/>
                  </a:lnTo>
                  <a:lnTo>
                    <a:pt x="9964" y="49257"/>
                  </a:lnTo>
                  <a:cubicBezTo>
                    <a:pt x="9964" y="63553"/>
                    <a:pt x="15163" y="71134"/>
                    <a:pt x="28895" y="71134"/>
                  </a:cubicBezTo>
                  <a:cubicBezTo>
                    <a:pt x="42629" y="71134"/>
                    <a:pt x="48044" y="63423"/>
                    <a:pt x="48044" y="49170"/>
                  </a:cubicBezTo>
                  <a:lnTo>
                    <a:pt x="48044" y="0"/>
                  </a:lnTo>
                  <a:lnTo>
                    <a:pt x="57878" y="0"/>
                  </a:lnTo>
                  <a:lnTo>
                    <a:pt x="57878" y="49863"/>
                  </a:lnTo>
                  <a:cubicBezTo>
                    <a:pt x="57878" y="69791"/>
                    <a:pt x="47784" y="80318"/>
                    <a:pt x="28895" y="80318"/>
                  </a:cubicBezTo>
                  <a:cubicBezTo>
                    <a:pt x="10007" y="80318"/>
                    <a:pt x="0" y="70008"/>
                    <a:pt x="0" y="50426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67826096-F2E1-C356-068F-A36488DD66C9}"/>
                </a:ext>
              </a:extLst>
            </p:cNvPr>
            <p:cNvSpPr/>
            <p:nvPr/>
          </p:nvSpPr>
          <p:spPr>
            <a:xfrm>
              <a:off x="2650402" y="727493"/>
              <a:ext cx="46267" cy="56751"/>
            </a:xfrm>
            <a:custGeom>
              <a:avLst/>
              <a:gdLst>
                <a:gd name="connsiteX0" fmla="*/ 0 w 46267"/>
                <a:gd name="connsiteY0" fmla="*/ 35350 h 56751"/>
                <a:gd name="connsiteX1" fmla="*/ 0 w 46267"/>
                <a:gd name="connsiteY1" fmla="*/ 0 h 56751"/>
                <a:gd name="connsiteX2" fmla="*/ 9531 w 46267"/>
                <a:gd name="connsiteY2" fmla="*/ 0 h 56751"/>
                <a:gd name="connsiteX3" fmla="*/ 9531 w 46267"/>
                <a:gd name="connsiteY3" fmla="*/ 31971 h 56751"/>
                <a:gd name="connsiteX4" fmla="*/ 22224 w 46267"/>
                <a:gd name="connsiteY4" fmla="*/ 48390 h 56751"/>
                <a:gd name="connsiteX5" fmla="*/ 36737 w 46267"/>
                <a:gd name="connsiteY5" fmla="*/ 27769 h 56751"/>
                <a:gd name="connsiteX6" fmla="*/ 36737 w 46267"/>
                <a:gd name="connsiteY6" fmla="*/ 0 h 56751"/>
                <a:gd name="connsiteX7" fmla="*/ 46267 w 46267"/>
                <a:gd name="connsiteY7" fmla="*/ 0 h 56751"/>
                <a:gd name="connsiteX8" fmla="*/ 46267 w 46267"/>
                <a:gd name="connsiteY8" fmla="*/ 55842 h 56751"/>
                <a:gd name="connsiteX9" fmla="*/ 36737 w 46267"/>
                <a:gd name="connsiteY9" fmla="*/ 55842 h 56751"/>
                <a:gd name="connsiteX10" fmla="*/ 36737 w 46267"/>
                <a:gd name="connsiteY10" fmla="*/ 48477 h 56751"/>
                <a:gd name="connsiteX11" fmla="*/ 19495 w 46267"/>
                <a:gd name="connsiteY11" fmla="*/ 56751 h 56751"/>
                <a:gd name="connsiteX12" fmla="*/ 0 w 46267"/>
                <a:gd name="connsiteY12" fmla="*/ 35350 h 56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267" h="56751">
                  <a:moveTo>
                    <a:pt x="0" y="35350"/>
                  </a:moveTo>
                  <a:lnTo>
                    <a:pt x="0" y="0"/>
                  </a:lnTo>
                  <a:lnTo>
                    <a:pt x="9531" y="0"/>
                  </a:lnTo>
                  <a:lnTo>
                    <a:pt x="9531" y="31971"/>
                  </a:lnTo>
                  <a:cubicBezTo>
                    <a:pt x="9531" y="43192"/>
                    <a:pt x="13820" y="48390"/>
                    <a:pt x="22224" y="48390"/>
                  </a:cubicBezTo>
                  <a:cubicBezTo>
                    <a:pt x="31495" y="48390"/>
                    <a:pt x="36737" y="42065"/>
                    <a:pt x="36737" y="27769"/>
                  </a:cubicBezTo>
                  <a:lnTo>
                    <a:pt x="36737" y="0"/>
                  </a:lnTo>
                  <a:lnTo>
                    <a:pt x="46267" y="0"/>
                  </a:lnTo>
                  <a:lnTo>
                    <a:pt x="46267" y="55842"/>
                  </a:lnTo>
                  <a:lnTo>
                    <a:pt x="36737" y="55842"/>
                  </a:lnTo>
                  <a:lnTo>
                    <a:pt x="36737" y="48477"/>
                  </a:lnTo>
                  <a:cubicBezTo>
                    <a:pt x="32881" y="53892"/>
                    <a:pt x="26773" y="56751"/>
                    <a:pt x="19495" y="56751"/>
                  </a:cubicBezTo>
                  <a:cubicBezTo>
                    <a:pt x="7365" y="56751"/>
                    <a:pt x="0" y="49387"/>
                    <a:pt x="0" y="3535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8" name="Vapaamuotoinen: Muoto 27">
              <a:extLst>
                <a:ext uri="{FF2B5EF4-FFF2-40B4-BE49-F238E27FC236}">
                  <a16:creationId xmlns:a16="http://schemas.microsoft.com/office/drawing/2014/main" id="{B631B832-C6AB-6DCA-E12E-C680331D576F}"/>
                </a:ext>
              </a:extLst>
            </p:cNvPr>
            <p:cNvSpPr/>
            <p:nvPr/>
          </p:nvSpPr>
          <p:spPr>
            <a:xfrm>
              <a:off x="2713175" y="704403"/>
              <a:ext cx="52765" cy="79885"/>
            </a:xfrm>
            <a:custGeom>
              <a:avLst/>
              <a:gdLst>
                <a:gd name="connsiteX0" fmla="*/ 0 w 52765"/>
                <a:gd name="connsiteY0" fmla="*/ 50990 h 79885"/>
                <a:gd name="connsiteX1" fmla="*/ 25387 w 52765"/>
                <a:gd name="connsiteY1" fmla="*/ 22224 h 79885"/>
                <a:gd name="connsiteX2" fmla="*/ 43279 w 52765"/>
                <a:gd name="connsiteY2" fmla="*/ 31841 h 79885"/>
                <a:gd name="connsiteX3" fmla="*/ 43279 w 52765"/>
                <a:gd name="connsiteY3" fmla="*/ 0 h 79885"/>
                <a:gd name="connsiteX4" fmla="*/ 52766 w 52765"/>
                <a:gd name="connsiteY4" fmla="*/ 0 h 79885"/>
                <a:gd name="connsiteX5" fmla="*/ 52766 w 52765"/>
                <a:gd name="connsiteY5" fmla="*/ 78975 h 79885"/>
                <a:gd name="connsiteX6" fmla="*/ 43279 w 52765"/>
                <a:gd name="connsiteY6" fmla="*/ 78975 h 79885"/>
                <a:gd name="connsiteX7" fmla="*/ 43279 w 52765"/>
                <a:gd name="connsiteY7" fmla="*/ 70268 h 79885"/>
                <a:gd name="connsiteX8" fmla="*/ 25387 w 52765"/>
                <a:gd name="connsiteY8" fmla="*/ 79885 h 79885"/>
                <a:gd name="connsiteX9" fmla="*/ 0 w 52765"/>
                <a:gd name="connsiteY9" fmla="*/ 50990 h 79885"/>
                <a:gd name="connsiteX10" fmla="*/ 44058 w 52765"/>
                <a:gd name="connsiteY10" fmla="*/ 50990 h 79885"/>
                <a:gd name="connsiteX11" fmla="*/ 26946 w 52765"/>
                <a:gd name="connsiteY11" fmla="*/ 30932 h 79885"/>
                <a:gd name="connsiteX12" fmla="*/ 9618 w 52765"/>
                <a:gd name="connsiteY12" fmla="*/ 50990 h 79885"/>
                <a:gd name="connsiteX13" fmla="*/ 26946 w 52765"/>
                <a:gd name="connsiteY13" fmla="*/ 71047 h 79885"/>
                <a:gd name="connsiteX14" fmla="*/ 44058 w 52765"/>
                <a:gd name="connsiteY14" fmla="*/ 50990 h 79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765" h="79885">
                  <a:moveTo>
                    <a:pt x="0" y="50990"/>
                  </a:moveTo>
                  <a:cubicBezTo>
                    <a:pt x="0" y="33444"/>
                    <a:pt x="11307" y="22224"/>
                    <a:pt x="25387" y="22224"/>
                  </a:cubicBezTo>
                  <a:cubicBezTo>
                    <a:pt x="33444" y="22224"/>
                    <a:pt x="39683" y="26210"/>
                    <a:pt x="43279" y="31841"/>
                  </a:cubicBezTo>
                  <a:lnTo>
                    <a:pt x="43279" y="0"/>
                  </a:lnTo>
                  <a:lnTo>
                    <a:pt x="52766" y="0"/>
                  </a:lnTo>
                  <a:lnTo>
                    <a:pt x="52766" y="78975"/>
                  </a:lnTo>
                  <a:lnTo>
                    <a:pt x="43279" y="78975"/>
                  </a:lnTo>
                  <a:lnTo>
                    <a:pt x="43279" y="70268"/>
                  </a:lnTo>
                  <a:cubicBezTo>
                    <a:pt x="39423" y="76159"/>
                    <a:pt x="33314" y="79885"/>
                    <a:pt x="25387" y="79885"/>
                  </a:cubicBezTo>
                  <a:cubicBezTo>
                    <a:pt x="10224" y="79885"/>
                    <a:pt x="0" y="67408"/>
                    <a:pt x="0" y="50990"/>
                  </a:cubicBezTo>
                  <a:close/>
                  <a:moveTo>
                    <a:pt x="44058" y="50990"/>
                  </a:moveTo>
                  <a:cubicBezTo>
                    <a:pt x="44058" y="39206"/>
                    <a:pt x="37040" y="30932"/>
                    <a:pt x="26946" y="30932"/>
                  </a:cubicBezTo>
                  <a:cubicBezTo>
                    <a:pt x="16852" y="30932"/>
                    <a:pt x="9618" y="39206"/>
                    <a:pt x="9618" y="50990"/>
                  </a:cubicBezTo>
                  <a:cubicBezTo>
                    <a:pt x="9618" y="62773"/>
                    <a:pt x="16766" y="71047"/>
                    <a:pt x="26946" y="71047"/>
                  </a:cubicBezTo>
                  <a:cubicBezTo>
                    <a:pt x="37127" y="71047"/>
                    <a:pt x="44058" y="62773"/>
                    <a:pt x="44058" y="5099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9" name="Vapaamuotoinen: Muoto 28">
              <a:extLst>
                <a:ext uri="{FF2B5EF4-FFF2-40B4-BE49-F238E27FC236}">
                  <a16:creationId xmlns:a16="http://schemas.microsoft.com/office/drawing/2014/main" id="{8E21D177-1680-50E7-A7DC-17A3044D9702}"/>
                </a:ext>
              </a:extLst>
            </p:cNvPr>
            <p:cNvSpPr/>
            <p:nvPr/>
          </p:nvSpPr>
          <p:spPr>
            <a:xfrm>
              <a:off x="2782576" y="726583"/>
              <a:ext cx="50079" cy="57704"/>
            </a:xfrm>
            <a:custGeom>
              <a:avLst/>
              <a:gdLst>
                <a:gd name="connsiteX0" fmla="*/ 0 w 50079"/>
                <a:gd name="connsiteY0" fmla="*/ 29242 h 57704"/>
                <a:gd name="connsiteX1" fmla="*/ 25257 w 50079"/>
                <a:gd name="connsiteY1" fmla="*/ 0 h 57704"/>
                <a:gd name="connsiteX2" fmla="*/ 50080 w 50079"/>
                <a:gd name="connsiteY2" fmla="*/ 26729 h 57704"/>
                <a:gd name="connsiteX3" fmla="*/ 49733 w 50079"/>
                <a:gd name="connsiteY3" fmla="*/ 31711 h 57704"/>
                <a:gd name="connsiteX4" fmla="*/ 9531 w 50079"/>
                <a:gd name="connsiteY4" fmla="*/ 31711 h 57704"/>
                <a:gd name="connsiteX5" fmla="*/ 26296 w 50079"/>
                <a:gd name="connsiteY5" fmla="*/ 48953 h 57704"/>
                <a:gd name="connsiteX6" fmla="*/ 41589 w 50079"/>
                <a:gd name="connsiteY6" fmla="*/ 42282 h 57704"/>
                <a:gd name="connsiteX7" fmla="*/ 48260 w 50079"/>
                <a:gd name="connsiteY7" fmla="*/ 48174 h 57704"/>
                <a:gd name="connsiteX8" fmla="*/ 26166 w 50079"/>
                <a:gd name="connsiteY8" fmla="*/ 57704 h 57704"/>
                <a:gd name="connsiteX9" fmla="*/ 0 w 50079"/>
                <a:gd name="connsiteY9" fmla="*/ 29285 h 57704"/>
                <a:gd name="connsiteX10" fmla="*/ 40896 w 50079"/>
                <a:gd name="connsiteY10" fmla="*/ 24607 h 57704"/>
                <a:gd name="connsiteX11" fmla="*/ 40896 w 50079"/>
                <a:gd name="connsiteY11" fmla="*/ 23264 h 57704"/>
                <a:gd name="connsiteX12" fmla="*/ 25473 w 50079"/>
                <a:gd name="connsiteY12" fmla="*/ 8101 h 57704"/>
                <a:gd name="connsiteX13" fmla="*/ 9401 w 50079"/>
                <a:gd name="connsiteY13" fmla="*/ 24650 h 57704"/>
                <a:gd name="connsiteX14" fmla="*/ 40896 w 50079"/>
                <a:gd name="connsiteY14" fmla="*/ 24650 h 57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079" h="57704">
                  <a:moveTo>
                    <a:pt x="0" y="29242"/>
                  </a:moveTo>
                  <a:cubicBezTo>
                    <a:pt x="0" y="13733"/>
                    <a:pt x="8361" y="0"/>
                    <a:pt x="25257" y="0"/>
                  </a:cubicBezTo>
                  <a:cubicBezTo>
                    <a:pt x="42152" y="0"/>
                    <a:pt x="50080" y="13126"/>
                    <a:pt x="50080" y="26729"/>
                  </a:cubicBezTo>
                  <a:cubicBezTo>
                    <a:pt x="50080" y="27423"/>
                    <a:pt x="49950" y="30152"/>
                    <a:pt x="49733" y="31711"/>
                  </a:cubicBezTo>
                  <a:lnTo>
                    <a:pt x="9531" y="31711"/>
                  </a:lnTo>
                  <a:cubicBezTo>
                    <a:pt x="9964" y="42585"/>
                    <a:pt x="16116" y="48953"/>
                    <a:pt x="26296" y="48953"/>
                  </a:cubicBezTo>
                  <a:cubicBezTo>
                    <a:pt x="32751" y="48953"/>
                    <a:pt x="37257" y="46917"/>
                    <a:pt x="41589" y="42282"/>
                  </a:cubicBezTo>
                  <a:lnTo>
                    <a:pt x="48260" y="48174"/>
                  </a:lnTo>
                  <a:cubicBezTo>
                    <a:pt x="42022" y="54758"/>
                    <a:pt x="35351" y="57704"/>
                    <a:pt x="26166" y="57704"/>
                  </a:cubicBezTo>
                  <a:cubicBezTo>
                    <a:pt x="8621" y="57704"/>
                    <a:pt x="0" y="44795"/>
                    <a:pt x="0" y="29285"/>
                  </a:cubicBezTo>
                  <a:close/>
                  <a:moveTo>
                    <a:pt x="40896" y="24607"/>
                  </a:moveTo>
                  <a:lnTo>
                    <a:pt x="40896" y="23264"/>
                  </a:lnTo>
                  <a:cubicBezTo>
                    <a:pt x="40896" y="15899"/>
                    <a:pt x="35914" y="8101"/>
                    <a:pt x="25473" y="8101"/>
                  </a:cubicBezTo>
                  <a:cubicBezTo>
                    <a:pt x="15596" y="8101"/>
                    <a:pt x="10051" y="15596"/>
                    <a:pt x="9401" y="24650"/>
                  </a:cubicBezTo>
                  <a:lnTo>
                    <a:pt x="40896" y="2465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0" name="Vapaamuotoinen: Muoto 29">
              <a:extLst>
                <a:ext uri="{FF2B5EF4-FFF2-40B4-BE49-F238E27FC236}">
                  <a16:creationId xmlns:a16="http://schemas.microsoft.com/office/drawing/2014/main" id="{5989D042-061D-E466-768E-8A7EA7F55117}"/>
                </a:ext>
              </a:extLst>
            </p:cNvPr>
            <p:cNvSpPr/>
            <p:nvPr/>
          </p:nvSpPr>
          <p:spPr>
            <a:xfrm>
              <a:off x="2849118" y="726583"/>
              <a:ext cx="46354" cy="56751"/>
            </a:xfrm>
            <a:custGeom>
              <a:avLst/>
              <a:gdLst>
                <a:gd name="connsiteX0" fmla="*/ 0 w 46354"/>
                <a:gd name="connsiteY0" fmla="*/ 910 h 56751"/>
                <a:gd name="connsiteX1" fmla="*/ 9618 w 46354"/>
                <a:gd name="connsiteY1" fmla="*/ 910 h 56751"/>
                <a:gd name="connsiteX2" fmla="*/ 9618 w 46354"/>
                <a:gd name="connsiteY2" fmla="*/ 8968 h 56751"/>
                <a:gd name="connsiteX3" fmla="*/ 26730 w 46354"/>
                <a:gd name="connsiteY3" fmla="*/ 0 h 56751"/>
                <a:gd name="connsiteX4" fmla="*/ 46354 w 46354"/>
                <a:gd name="connsiteY4" fmla="*/ 21314 h 56751"/>
                <a:gd name="connsiteX5" fmla="*/ 46354 w 46354"/>
                <a:gd name="connsiteY5" fmla="*/ 56751 h 56751"/>
                <a:gd name="connsiteX6" fmla="*/ 36737 w 46354"/>
                <a:gd name="connsiteY6" fmla="*/ 56751 h 56751"/>
                <a:gd name="connsiteX7" fmla="*/ 36737 w 46354"/>
                <a:gd name="connsiteY7" fmla="*/ 24823 h 56751"/>
                <a:gd name="connsiteX8" fmla="*/ 24174 w 46354"/>
                <a:gd name="connsiteY8" fmla="*/ 8274 h 56751"/>
                <a:gd name="connsiteX9" fmla="*/ 9661 w 46354"/>
                <a:gd name="connsiteY9" fmla="*/ 28895 h 56751"/>
                <a:gd name="connsiteX10" fmla="*/ 9661 w 46354"/>
                <a:gd name="connsiteY10" fmla="*/ 56751 h 56751"/>
                <a:gd name="connsiteX11" fmla="*/ 43 w 46354"/>
                <a:gd name="connsiteY11" fmla="*/ 56751 h 56751"/>
                <a:gd name="connsiteX12" fmla="*/ 43 w 46354"/>
                <a:gd name="connsiteY12" fmla="*/ 910 h 56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354" h="56751">
                  <a:moveTo>
                    <a:pt x="0" y="910"/>
                  </a:moveTo>
                  <a:lnTo>
                    <a:pt x="9618" y="910"/>
                  </a:lnTo>
                  <a:lnTo>
                    <a:pt x="9618" y="8968"/>
                  </a:lnTo>
                  <a:cubicBezTo>
                    <a:pt x="13256" y="3292"/>
                    <a:pt x="19148" y="0"/>
                    <a:pt x="26730" y="0"/>
                  </a:cubicBezTo>
                  <a:cubicBezTo>
                    <a:pt x="38946" y="0"/>
                    <a:pt x="46354" y="7235"/>
                    <a:pt x="46354" y="21314"/>
                  </a:cubicBezTo>
                  <a:lnTo>
                    <a:pt x="46354" y="56751"/>
                  </a:lnTo>
                  <a:lnTo>
                    <a:pt x="36737" y="56751"/>
                  </a:lnTo>
                  <a:lnTo>
                    <a:pt x="36737" y="24823"/>
                  </a:lnTo>
                  <a:cubicBezTo>
                    <a:pt x="36737" y="13516"/>
                    <a:pt x="32535" y="8274"/>
                    <a:pt x="24174" y="8274"/>
                  </a:cubicBezTo>
                  <a:cubicBezTo>
                    <a:pt x="14903" y="8274"/>
                    <a:pt x="9661" y="14599"/>
                    <a:pt x="9661" y="28895"/>
                  </a:cubicBezTo>
                  <a:lnTo>
                    <a:pt x="9661" y="56751"/>
                  </a:lnTo>
                  <a:lnTo>
                    <a:pt x="43" y="56751"/>
                  </a:lnTo>
                  <a:lnTo>
                    <a:pt x="43" y="91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1" name="Vapaamuotoinen: Muoto 30">
              <a:extLst>
                <a:ext uri="{FF2B5EF4-FFF2-40B4-BE49-F238E27FC236}">
                  <a16:creationId xmlns:a16="http://schemas.microsoft.com/office/drawing/2014/main" id="{6C3989B5-B74C-2E30-BD99-F2C3FF056E15}"/>
                </a:ext>
              </a:extLst>
            </p:cNvPr>
            <p:cNvSpPr/>
            <p:nvPr/>
          </p:nvSpPr>
          <p:spPr>
            <a:xfrm>
              <a:off x="2914231" y="726583"/>
              <a:ext cx="78152" cy="56751"/>
            </a:xfrm>
            <a:custGeom>
              <a:avLst/>
              <a:gdLst>
                <a:gd name="connsiteX0" fmla="*/ 0 w 78152"/>
                <a:gd name="connsiteY0" fmla="*/ 910 h 56751"/>
                <a:gd name="connsiteX1" fmla="*/ 9617 w 78152"/>
                <a:gd name="connsiteY1" fmla="*/ 910 h 56751"/>
                <a:gd name="connsiteX2" fmla="*/ 9617 w 78152"/>
                <a:gd name="connsiteY2" fmla="*/ 9964 h 56751"/>
                <a:gd name="connsiteX3" fmla="*/ 25603 w 78152"/>
                <a:gd name="connsiteY3" fmla="*/ 0 h 56751"/>
                <a:gd name="connsiteX4" fmla="*/ 42022 w 78152"/>
                <a:gd name="connsiteY4" fmla="*/ 9964 h 56751"/>
                <a:gd name="connsiteX5" fmla="*/ 59004 w 78152"/>
                <a:gd name="connsiteY5" fmla="*/ 0 h 56751"/>
                <a:gd name="connsiteX6" fmla="*/ 78152 w 78152"/>
                <a:gd name="connsiteY6" fmla="*/ 22787 h 56751"/>
                <a:gd name="connsiteX7" fmla="*/ 78152 w 78152"/>
                <a:gd name="connsiteY7" fmla="*/ 56751 h 56751"/>
                <a:gd name="connsiteX8" fmla="*/ 68621 w 78152"/>
                <a:gd name="connsiteY8" fmla="*/ 56751 h 56751"/>
                <a:gd name="connsiteX9" fmla="*/ 68621 w 78152"/>
                <a:gd name="connsiteY9" fmla="*/ 25040 h 56751"/>
                <a:gd name="connsiteX10" fmla="*/ 56838 w 78152"/>
                <a:gd name="connsiteY10" fmla="*/ 8274 h 56751"/>
                <a:gd name="connsiteX11" fmla="*/ 43928 w 78152"/>
                <a:gd name="connsiteY11" fmla="*/ 26729 h 56751"/>
                <a:gd name="connsiteX12" fmla="*/ 43928 w 78152"/>
                <a:gd name="connsiteY12" fmla="*/ 56751 h 56751"/>
                <a:gd name="connsiteX13" fmla="*/ 34311 w 78152"/>
                <a:gd name="connsiteY13" fmla="*/ 56751 h 56751"/>
                <a:gd name="connsiteX14" fmla="*/ 34311 w 78152"/>
                <a:gd name="connsiteY14" fmla="*/ 24217 h 56751"/>
                <a:gd name="connsiteX15" fmla="*/ 22744 w 78152"/>
                <a:gd name="connsiteY15" fmla="*/ 8231 h 56751"/>
                <a:gd name="connsiteX16" fmla="*/ 9617 w 78152"/>
                <a:gd name="connsiteY16" fmla="*/ 26686 h 56751"/>
                <a:gd name="connsiteX17" fmla="*/ 9617 w 78152"/>
                <a:gd name="connsiteY17" fmla="*/ 56708 h 56751"/>
                <a:gd name="connsiteX18" fmla="*/ 0 w 78152"/>
                <a:gd name="connsiteY18" fmla="*/ 56708 h 56751"/>
                <a:gd name="connsiteX19" fmla="*/ 0 w 78152"/>
                <a:gd name="connsiteY19" fmla="*/ 866 h 56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8152" h="56751">
                  <a:moveTo>
                    <a:pt x="0" y="910"/>
                  </a:moveTo>
                  <a:lnTo>
                    <a:pt x="9617" y="910"/>
                  </a:lnTo>
                  <a:lnTo>
                    <a:pt x="9617" y="9964"/>
                  </a:lnTo>
                  <a:cubicBezTo>
                    <a:pt x="12996" y="3076"/>
                    <a:pt x="18932" y="0"/>
                    <a:pt x="25603" y="0"/>
                  </a:cubicBezTo>
                  <a:cubicBezTo>
                    <a:pt x="33314" y="0"/>
                    <a:pt x="38989" y="3292"/>
                    <a:pt x="42022" y="9964"/>
                  </a:cubicBezTo>
                  <a:cubicBezTo>
                    <a:pt x="45661" y="3509"/>
                    <a:pt x="50990" y="0"/>
                    <a:pt x="59004" y="0"/>
                  </a:cubicBezTo>
                  <a:cubicBezTo>
                    <a:pt x="72824" y="0"/>
                    <a:pt x="78152" y="10441"/>
                    <a:pt x="78152" y="22787"/>
                  </a:cubicBezTo>
                  <a:lnTo>
                    <a:pt x="78152" y="56751"/>
                  </a:lnTo>
                  <a:lnTo>
                    <a:pt x="68621" y="56751"/>
                  </a:lnTo>
                  <a:lnTo>
                    <a:pt x="68621" y="25040"/>
                  </a:lnTo>
                  <a:cubicBezTo>
                    <a:pt x="68621" y="14599"/>
                    <a:pt x="65329" y="8274"/>
                    <a:pt x="56838" y="8274"/>
                  </a:cubicBezTo>
                  <a:cubicBezTo>
                    <a:pt x="48347" y="8274"/>
                    <a:pt x="43928" y="14513"/>
                    <a:pt x="43928" y="26729"/>
                  </a:cubicBezTo>
                  <a:lnTo>
                    <a:pt x="43928" y="56751"/>
                  </a:lnTo>
                  <a:lnTo>
                    <a:pt x="34311" y="56751"/>
                  </a:lnTo>
                  <a:lnTo>
                    <a:pt x="34311" y="24217"/>
                  </a:lnTo>
                  <a:cubicBezTo>
                    <a:pt x="34311" y="13473"/>
                    <a:pt x="30238" y="8231"/>
                    <a:pt x="22744" y="8231"/>
                  </a:cubicBezTo>
                  <a:cubicBezTo>
                    <a:pt x="14469" y="8231"/>
                    <a:pt x="9617" y="14556"/>
                    <a:pt x="9617" y="26686"/>
                  </a:cubicBezTo>
                  <a:lnTo>
                    <a:pt x="9617" y="56708"/>
                  </a:lnTo>
                  <a:lnTo>
                    <a:pt x="0" y="56708"/>
                  </a:lnTo>
                  <a:lnTo>
                    <a:pt x="0" y="866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2" name="Vapaamuotoinen: Muoto 31">
              <a:extLst>
                <a:ext uri="{FF2B5EF4-FFF2-40B4-BE49-F238E27FC236}">
                  <a16:creationId xmlns:a16="http://schemas.microsoft.com/office/drawing/2014/main" id="{6EA26801-F7CE-0BB7-4575-A24D611BBFDB}"/>
                </a:ext>
              </a:extLst>
            </p:cNvPr>
            <p:cNvSpPr/>
            <p:nvPr/>
          </p:nvSpPr>
          <p:spPr>
            <a:xfrm>
              <a:off x="3008239" y="726583"/>
              <a:ext cx="48173" cy="57661"/>
            </a:xfrm>
            <a:custGeom>
              <a:avLst/>
              <a:gdLst>
                <a:gd name="connsiteX0" fmla="*/ 0 w 48173"/>
                <a:gd name="connsiteY0" fmla="*/ 40116 h 57661"/>
                <a:gd name="connsiteX1" fmla="*/ 6671 w 48173"/>
                <a:gd name="connsiteY1" fmla="*/ 27206 h 57661"/>
                <a:gd name="connsiteX2" fmla="*/ 21401 w 48173"/>
                <a:gd name="connsiteY2" fmla="*/ 23784 h 57661"/>
                <a:gd name="connsiteX3" fmla="*/ 38643 w 48173"/>
                <a:gd name="connsiteY3" fmla="*/ 23784 h 57661"/>
                <a:gd name="connsiteX4" fmla="*/ 38643 w 48173"/>
                <a:gd name="connsiteY4" fmla="*/ 21747 h 57661"/>
                <a:gd name="connsiteX5" fmla="*/ 24477 w 48173"/>
                <a:gd name="connsiteY5" fmla="*/ 8274 h 57661"/>
                <a:gd name="connsiteX6" fmla="*/ 8274 w 48173"/>
                <a:gd name="connsiteY6" fmla="*/ 16419 h 57661"/>
                <a:gd name="connsiteX7" fmla="*/ 1386 w 48173"/>
                <a:gd name="connsiteY7" fmla="*/ 10527 h 57661"/>
                <a:gd name="connsiteX8" fmla="*/ 25170 w 48173"/>
                <a:gd name="connsiteY8" fmla="*/ 0 h 57661"/>
                <a:gd name="connsiteX9" fmla="*/ 48174 w 48173"/>
                <a:gd name="connsiteY9" fmla="*/ 21747 h 57661"/>
                <a:gd name="connsiteX10" fmla="*/ 48174 w 48173"/>
                <a:gd name="connsiteY10" fmla="*/ 56751 h 57661"/>
                <a:gd name="connsiteX11" fmla="*/ 39336 w 48173"/>
                <a:gd name="connsiteY11" fmla="*/ 56751 h 57661"/>
                <a:gd name="connsiteX12" fmla="*/ 38773 w 48173"/>
                <a:gd name="connsiteY12" fmla="*/ 48130 h 57661"/>
                <a:gd name="connsiteX13" fmla="*/ 20881 w 48173"/>
                <a:gd name="connsiteY13" fmla="*/ 57661 h 57661"/>
                <a:gd name="connsiteX14" fmla="*/ 43 w 48173"/>
                <a:gd name="connsiteY14" fmla="*/ 40116 h 57661"/>
                <a:gd name="connsiteX15" fmla="*/ 38643 w 48173"/>
                <a:gd name="connsiteY15" fmla="*/ 33228 h 57661"/>
                <a:gd name="connsiteX16" fmla="*/ 38643 w 48173"/>
                <a:gd name="connsiteY16" fmla="*/ 31062 h 57661"/>
                <a:gd name="connsiteX17" fmla="*/ 22787 w 48173"/>
                <a:gd name="connsiteY17" fmla="*/ 31062 h 57661"/>
                <a:gd name="connsiteX18" fmla="*/ 12823 w 48173"/>
                <a:gd name="connsiteY18" fmla="*/ 33444 h 57661"/>
                <a:gd name="connsiteX19" fmla="*/ 9661 w 48173"/>
                <a:gd name="connsiteY19" fmla="*/ 40246 h 57661"/>
                <a:gd name="connsiteX20" fmla="*/ 21791 w 48173"/>
                <a:gd name="connsiteY20" fmla="*/ 49863 h 57661"/>
                <a:gd name="connsiteX21" fmla="*/ 38686 w 48173"/>
                <a:gd name="connsiteY21" fmla="*/ 33228 h 57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173" h="57661">
                  <a:moveTo>
                    <a:pt x="0" y="40116"/>
                  </a:moveTo>
                  <a:cubicBezTo>
                    <a:pt x="0" y="33877"/>
                    <a:pt x="2729" y="29675"/>
                    <a:pt x="6671" y="27206"/>
                  </a:cubicBezTo>
                  <a:cubicBezTo>
                    <a:pt x="10657" y="24693"/>
                    <a:pt x="15856" y="23784"/>
                    <a:pt x="21401" y="23784"/>
                  </a:cubicBezTo>
                  <a:lnTo>
                    <a:pt x="38643" y="23784"/>
                  </a:lnTo>
                  <a:lnTo>
                    <a:pt x="38643" y="21747"/>
                  </a:lnTo>
                  <a:cubicBezTo>
                    <a:pt x="38643" y="13126"/>
                    <a:pt x="33791" y="8274"/>
                    <a:pt x="24477" y="8274"/>
                  </a:cubicBezTo>
                  <a:cubicBezTo>
                    <a:pt x="18368" y="8274"/>
                    <a:pt x="13256" y="10527"/>
                    <a:pt x="8274" y="16419"/>
                  </a:cubicBezTo>
                  <a:lnTo>
                    <a:pt x="1386" y="10527"/>
                  </a:lnTo>
                  <a:cubicBezTo>
                    <a:pt x="7495" y="3292"/>
                    <a:pt x="15639" y="0"/>
                    <a:pt x="25170" y="0"/>
                  </a:cubicBezTo>
                  <a:cubicBezTo>
                    <a:pt x="39769" y="0"/>
                    <a:pt x="48174" y="7928"/>
                    <a:pt x="48174" y="21747"/>
                  </a:cubicBezTo>
                  <a:lnTo>
                    <a:pt x="48174" y="56751"/>
                  </a:lnTo>
                  <a:lnTo>
                    <a:pt x="39336" y="56751"/>
                  </a:lnTo>
                  <a:lnTo>
                    <a:pt x="38773" y="48130"/>
                  </a:lnTo>
                  <a:cubicBezTo>
                    <a:pt x="35047" y="54022"/>
                    <a:pt x="28679" y="57661"/>
                    <a:pt x="20881" y="57661"/>
                  </a:cubicBezTo>
                  <a:cubicBezTo>
                    <a:pt x="8058" y="57661"/>
                    <a:pt x="43" y="50643"/>
                    <a:pt x="43" y="40116"/>
                  </a:cubicBezTo>
                  <a:close/>
                  <a:moveTo>
                    <a:pt x="38643" y="33228"/>
                  </a:moveTo>
                  <a:lnTo>
                    <a:pt x="38643" y="31062"/>
                  </a:lnTo>
                  <a:lnTo>
                    <a:pt x="22787" y="31062"/>
                  </a:lnTo>
                  <a:cubicBezTo>
                    <a:pt x="19408" y="31062"/>
                    <a:pt x="15552" y="31495"/>
                    <a:pt x="12823" y="33444"/>
                  </a:cubicBezTo>
                  <a:cubicBezTo>
                    <a:pt x="10787" y="34917"/>
                    <a:pt x="9661" y="37170"/>
                    <a:pt x="9661" y="40246"/>
                  </a:cubicBezTo>
                  <a:cubicBezTo>
                    <a:pt x="9661" y="46138"/>
                    <a:pt x="14296" y="49863"/>
                    <a:pt x="21791" y="49863"/>
                  </a:cubicBezTo>
                  <a:cubicBezTo>
                    <a:pt x="30975" y="49863"/>
                    <a:pt x="38686" y="42845"/>
                    <a:pt x="38686" y="33228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3" name="Vapaamuotoinen: Muoto 32">
              <a:extLst>
                <a:ext uri="{FF2B5EF4-FFF2-40B4-BE49-F238E27FC236}">
                  <a16:creationId xmlns:a16="http://schemas.microsoft.com/office/drawing/2014/main" id="{8401E036-8636-6B52-B50F-CAE207630A60}"/>
                </a:ext>
              </a:extLst>
            </p:cNvPr>
            <p:cNvSpPr/>
            <p:nvPr/>
          </p:nvSpPr>
          <p:spPr>
            <a:xfrm>
              <a:off x="3071965" y="726583"/>
              <a:ext cx="48173" cy="57661"/>
            </a:xfrm>
            <a:custGeom>
              <a:avLst/>
              <a:gdLst>
                <a:gd name="connsiteX0" fmla="*/ 0 w 48173"/>
                <a:gd name="connsiteY0" fmla="*/ 40116 h 57661"/>
                <a:gd name="connsiteX1" fmla="*/ 6672 w 48173"/>
                <a:gd name="connsiteY1" fmla="*/ 27206 h 57661"/>
                <a:gd name="connsiteX2" fmla="*/ 21401 w 48173"/>
                <a:gd name="connsiteY2" fmla="*/ 23784 h 57661"/>
                <a:gd name="connsiteX3" fmla="*/ 38643 w 48173"/>
                <a:gd name="connsiteY3" fmla="*/ 23784 h 57661"/>
                <a:gd name="connsiteX4" fmla="*/ 38643 w 48173"/>
                <a:gd name="connsiteY4" fmla="*/ 21747 h 57661"/>
                <a:gd name="connsiteX5" fmla="*/ 24477 w 48173"/>
                <a:gd name="connsiteY5" fmla="*/ 8274 h 57661"/>
                <a:gd name="connsiteX6" fmla="*/ 8275 w 48173"/>
                <a:gd name="connsiteY6" fmla="*/ 16419 h 57661"/>
                <a:gd name="connsiteX7" fmla="*/ 1386 w 48173"/>
                <a:gd name="connsiteY7" fmla="*/ 10527 h 57661"/>
                <a:gd name="connsiteX8" fmla="*/ 25170 w 48173"/>
                <a:gd name="connsiteY8" fmla="*/ 0 h 57661"/>
                <a:gd name="connsiteX9" fmla="*/ 48174 w 48173"/>
                <a:gd name="connsiteY9" fmla="*/ 21747 h 57661"/>
                <a:gd name="connsiteX10" fmla="*/ 48174 w 48173"/>
                <a:gd name="connsiteY10" fmla="*/ 56751 h 57661"/>
                <a:gd name="connsiteX11" fmla="*/ 39336 w 48173"/>
                <a:gd name="connsiteY11" fmla="*/ 56751 h 57661"/>
                <a:gd name="connsiteX12" fmla="*/ 38773 w 48173"/>
                <a:gd name="connsiteY12" fmla="*/ 48130 h 57661"/>
                <a:gd name="connsiteX13" fmla="*/ 20881 w 48173"/>
                <a:gd name="connsiteY13" fmla="*/ 57661 h 57661"/>
                <a:gd name="connsiteX14" fmla="*/ 43 w 48173"/>
                <a:gd name="connsiteY14" fmla="*/ 40116 h 57661"/>
                <a:gd name="connsiteX15" fmla="*/ 38643 w 48173"/>
                <a:gd name="connsiteY15" fmla="*/ 33228 h 57661"/>
                <a:gd name="connsiteX16" fmla="*/ 38643 w 48173"/>
                <a:gd name="connsiteY16" fmla="*/ 31062 h 57661"/>
                <a:gd name="connsiteX17" fmla="*/ 22787 w 48173"/>
                <a:gd name="connsiteY17" fmla="*/ 31062 h 57661"/>
                <a:gd name="connsiteX18" fmla="*/ 12823 w 48173"/>
                <a:gd name="connsiteY18" fmla="*/ 33444 h 57661"/>
                <a:gd name="connsiteX19" fmla="*/ 9661 w 48173"/>
                <a:gd name="connsiteY19" fmla="*/ 40246 h 57661"/>
                <a:gd name="connsiteX20" fmla="*/ 21791 w 48173"/>
                <a:gd name="connsiteY20" fmla="*/ 49863 h 57661"/>
                <a:gd name="connsiteX21" fmla="*/ 38686 w 48173"/>
                <a:gd name="connsiteY21" fmla="*/ 33228 h 57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173" h="57661">
                  <a:moveTo>
                    <a:pt x="0" y="40116"/>
                  </a:moveTo>
                  <a:cubicBezTo>
                    <a:pt x="0" y="33877"/>
                    <a:pt x="2729" y="29675"/>
                    <a:pt x="6672" y="27206"/>
                  </a:cubicBezTo>
                  <a:cubicBezTo>
                    <a:pt x="10657" y="24693"/>
                    <a:pt x="15856" y="23784"/>
                    <a:pt x="21401" y="23784"/>
                  </a:cubicBezTo>
                  <a:lnTo>
                    <a:pt x="38643" y="23784"/>
                  </a:lnTo>
                  <a:lnTo>
                    <a:pt x="38643" y="21747"/>
                  </a:lnTo>
                  <a:cubicBezTo>
                    <a:pt x="38643" y="13126"/>
                    <a:pt x="33791" y="8274"/>
                    <a:pt x="24477" y="8274"/>
                  </a:cubicBezTo>
                  <a:cubicBezTo>
                    <a:pt x="18368" y="8274"/>
                    <a:pt x="13256" y="10527"/>
                    <a:pt x="8275" y="16419"/>
                  </a:cubicBezTo>
                  <a:lnTo>
                    <a:pt x="1386" y="10527"/>
                  </a:lnTo>
                  <a:cubicBezTo>
                    <a:pt x="7495" y="3292"/>
                    <a:pt x="15639" y="0"/>
                    <a:pt x="25170" y="0"/>
                  </a:cubicBezTo>
                  <a:cubicBezTo>
                    <a:pt x="39769" y="0"/>
                    <a:pt x="48174" y="7928"/>
                    <a:pt x="48174" y="21747"/>
                  </a:cubicBezTo>
                  <a:lnTo>
                    <a:pt x="48174" y="56751"/>
                  </a:lnTo>
                  <a:lnTo>
                    <a:pt x="39336" y="56751"/>
                  </a:lnTo>
                  <a:lnTo>
                    <a:pt x="38773" y="48130"/>
                  </a:lnTo>
                  <a:cubicBezTo>
                    <a:pt x="35047" y="54022"/>
                    <a:pt x="28679" y="57661"/>
                    <a:pt x="20881" y="57661"/>
                  </a:cubicBezTo>
                  <a:cubicBezTo>
                    <a:pt x="8058" y="57661"/>
                    <a:pt x="43" y="50643"/>
                    <a:pt x="43" y="40116"/>
                  </a:cubicBezTo>
                  <a:close/>
                  <a:moveTo>
                    <a:pt x="38643" y="33228"/>
                  </a:moveTo>
                  <a:lnTo>
                    <a:pt x="38643" y="31062"/>
                  </a:lnTo>
                  <a:lnTo>
                    <a:pt x="22787" y="31062"/>
                  </a:lnTo>
                  <a:cubicBezTo>
                    <a:pt x="19408" y="31062"/>
                    <a:pt x="15553" y="31495"/>
                    <a:pt x="12823" y="33444"/>
                  </a:cubicBezTo>
                  <a:cubicBezTo>
                    <a:pt x="10787" y="34917"/>
                    <a:pt x="9661" y="37170"/>
                    <a:pt x="9661" y="40246"/>
                  </a:cubicBezTo>
                  <a:cubicBezTo>
                    <a:pt x="9661" y="46138"/>
                    <a:pt x="14296" y="49863"/>
                    <a:pt x="21791" y="49863"/>
                  </a:cubicBezTo>
                  <a:cubicBezTo>
                    <a:pt x="30975" y="49863"/>
                    <a:pt x="38686" y="42845"/>
                    <a:pt x="38686" y="33228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4" name="Vapaamuotoinen: Muoto 33">
              <a:extLst>
                <a:ext uri="{FF2B5EF4-FFF2-40B4-BE49-F238E27FC236}">
                  <a16:creationId xmlns:a16="http://schemas.microsoft.com/office/drawing/2014/main" id="{EFAA09FC-183C-0477-9E7B-1C7147F7449B}"/>
                </a:ext>
              </a:extLst>
            </p:cNvPr>
            <p:cNvSpPr/>
            <p:nvPr/>
          </p:nvSpPr>
          <p:spPr>
            <a:xfrm>
              <a:off x="3138810" y="726583"/>
              <a:ext cx="46354" cy="56751"/>
            </a:xfrm>
            <a:custGeom>
              <a:avLst/>
              <a:gdLst>
                <a:gd name="connsiteX0" fmla="*/ 0 w 46354"/>
                <a:gd name="connsiteY0" fmla="*/ 910 h 56751"/>
                <a:gd name="connsiteX1" fmla="*/ 9618 w 46354"/>
                <a:gd name="connsiteY1" fmla="*/ 910 h 56751"/>
                <a:gd name="connsiteX2" fmla="*/ 9618 w 46354"/>
                <a:gd name="connsiteY2" fmla="*/ 8968 h 56751"/>
                <a:gd name="connsiteX3" fmla="*/ 26730 w 46354"/>
                <a:gd name="connsiteY3" fmla="*/ 0 h 56751"/>
                <a:gd name="connsiteX4" fmla="*/ 46354 w 46354"/>
                <a:gd name="connsiteY4" fmla="*/ 21314 h 56751"/>
                <a:gd name="connsiteX5" fmla="*/ 46354 w 46354"/>
                <a:gd name="connsiteY5" fmla="*/ 56751 h 56751"/>
                <a:gd name="connsiteX6" fmla="*/ 36737 w 46354"/>
                <a:gd name="connsiteY6" fmla="*/ 56751 h 56751"/>
                <a:gd name="connsiteX7" fmla="*/ 36737 w 46354"/>
                <a:gd name="connsiteY7" fmla="*/ 24823 h 56751"/>
                <a:gd name="connsiteX8" fmla="*/ 24174 w 46354"/>
                <a:gd name="connsiteY8" fmla="*/ 8274 h 56751"/>
                <a:gd name="connsiteX9" fmla="*/ 9661 w 46354"/>
                <a:gd name="connsiteY9" fmla="*/ 28895 h 56751"/>
                <a:gd name="connsiteX10" fmla="*/ 9661 w 46354"/>
                <a:gd name="connsiteY10" fmla="*/ 56751 h 56751"/>
                <a:gd name="connsiteX11" fmla="*/ 43 w 46354"/>
                <a:gd name="connsiteY11" fmla="*/ 56751 h 56751"/>
                <a:gd name="connsiteX12" fmla="*/ 43 w 46354"/>
                <a:gd name="connsiteY12" fmla="*/ 910 h 56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354" h="56751">
                  <a:moveTo>
                    <a:pt x="0" y="910"/>
                  </a:moveTo>
                  <a:lnTo>
                    <a:pt x="9618" y="910"/>
                  </a:lnTo>
                  <a:lnTo>
                    <a:pt x="9618" y="8968"/>
                  </a:lnTo>
                  <a:cubicBezTo>
                    <a:pt x="13256" y="3292"/>
                    <a:pt x="19148" y="0"/>
                    <a:pt x="26730" y="0"/>
                  </a:cubicBezTo>
                  <a:cubicBezTo>
                    <a:pt x="38946" y="0"/>
                    <a:pt x="46354" y="7235"/>
                    <a:pt x="46354" y="21314"/>
                  </a:cubicBezTo>
                  <a:lnTo>
                    <a:pt x="46354" y="56751"/>
                  </a:lnTo>
                  <a:lnTo>
                    <a:pt x="36737" y="56751"/>
                  </a:lnTo>
                  <a:lnTo>
                    <a:pt x="36737" y="24823"/>
                  </a:lnTo>
                  <a:cubicBezTo>
                    <a:pt x="36737" y="13516"/>
                    <a:pt x="32535" y="8274"/>
                    <a:pt x="24174" y="8274"/>
                  </a:cubicBezTo>
                  <a:cubicBezTo>
                    <a:pt x="14903" y="8274"/>
                    <a:pt x="9661" y="14599"/>
                    <a:pt x="9661" y="28895"/>
                  </a:cubicBezTo>
                  <a:lnTo>
                    <a:pt x="9661" y="56751"/>
                  </a:lnTo>
                  <a:lnTo>
                    <a:pt x="43" y="56751"/>
                  </a:lnTo>
                  <a:lnTo>
                    <a:pt x="43" y="91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5" name="Vapaamuotoinen: Muoto 34">
              <a:extLst>
                <a:ext uri="{FF2B5EF4-FFF2-40B4-BE49-F238E27FC236}">
                  <a16:creationId xmlns:a16="http://schemas.microsoft.com/office/drawing/2014/main" id="{D9BD033B-46EF-8FB4-30D7-10F1239BBF14}"/>
                </a:ext>
              </a:extLst>
            </p:cNvPr>
            <p:cNvSpPr/>
            <p:nvPr/>
          </p:nvSpPr>
          <p:spPr>
            <a:xfrm>
              <a:off x="3225496" y="726540"/>
              <a:ext cx="44404" cy="57704"/>
            </a:xfrm>
            <a:custGeom>
              <a:avLst/>
              <a:gdLst>
                <a:gd name="connsiteX0" fmla="*/ 0 w 44404"/>
                <a:gd name="connsiteY0" fmla="*/ 45488 h 57704"/>
                <a:gd name="connsiteX1" fmla="*/ 6715 w 44404"/>
                <a:gd name="connsiteY1" fmla="*/ 39813 h 57704"/>
                <a:gd name="connsiteX2" fmla="*/ 23264 w 44404"/>
                <a:gd name="connsiteY2" fmla="*/ 49647 h 57704"/>
                <a:gd name="connsiteX3" fmla="*/ 34961 w 44404"/>
                <a:gd name="connsiteY3" fmla="*/ 41242 h 57704"/>
                <a:gd name="connsiteX4" fmla="*/ 21011 w 44404"/>
                <a:gd name="connsiteY4" fmla="*/ 31278 h 57704"/>
                <a:gd name="connsiteX5" fmla="*/ 2989 w 44404"/>
                <a:gd name="connsiteY5" fmla="*/ 15423 h 57704"/>
                <a:gd name="connsiteX6" fmla="*/ 22484 w 44404"/>
                <a:gd name="connsiteY6" fmla="*/ 0 h 57704"/>
                <a:gd name="connsiteX7" fmla="*/ 42325 w 44404"/>
                <a:gd name="connsiteY7" fmla="*/ 10657 h 57704"/>
                <a:gd name="connsiteX8" fmla="*/ 36217 w 44404"/>
                <a:gd name="connsiteY8" fmla="*/ 15206 h 57704"/>
                <a:gd name="connsiteX9" fmla="*/ 22181 w 44404"/>
                <a:gd name="connsiteY9" fmla="*/ 7711 h 57704"/>
                <a:gd name="connsiteX10" fmla="*/ 11870 w 44404"/>
                <a:gd name="connsiteY10" fmla="*/ 14513 h 57704"/>
                <a:gd name="connsiteX11" fmla="*/ 23784 w 44404"/>
                <a:gd name="connsiteY11" fmla="*/ 22787 h 57704"/>
                <a:gd name="connsiteX12" fmla="*/ 44405 w 44404"/>
                <a:gd name="connsiteY12" fmla="*/ 40246 h 57704"/>
                <a:gd name="connsiteX13" fmla="*/ 23221 w 44404"/>
                <a:gd name="connsiteY13" fmla="*/ 57704 h 57704"/>
                <a:gd name="connsiteX14" fmla="*/ 87 w 44404"/>
                <a:gd name="connsiteY14" fmla="*/ 45488 h 57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404" h="57704">
                  <a:moveTo>
                    <a:pt x="0" y="45488"/>
                  </a:moveTo>
                  <a:lnTo>
                    <a:pt x="6715" y="39813"/>
                  </a:lnTo>
                  <a:cubicBezTo>
                    <a:pt x="9531" y="45574"/>
                    <a:pt x="15422" y="49647"/>
                    <a:pt x="23264" y="49647"/>
                  </a:cubicBezTo>
                  <a:cubicBezTo>
                    <a:pt x="30412" y="49647"/>
                    <a:pt x="34961" y="46484"/>
                    <a:pt x="34961" y="41242"/>
                  </a:cubicBezTo>
                  <a:cubicBezTo>
                    <a:pt x="34961" y="34917"/>
                    <a:pt x="28506" y="33228"/>
                    <a:pt x="21011" y="31278"/>
                  </a:cubicBezTo>
                  <a:cubicBezTo>
                    <a:pt x="12433" y="29112"/>
                    <a:pt x="2989" y="26080"/>
                    <a:pt x="2989" y="15423"/>
                  </a:cubicBezTo>
                  <a:cubicBezTo>
                    <a:pt x="2989" y="6238"/>
                    <a:pt x="10830" y="0"/>
                    <a:pt x="22484" y="0"/>
                  </a:cubicBezTo>
                  <a:cubicBezTo>
                    <a:pt x="30888" y="0"/>
                    <a:pt x="38340" y="3639"/>
                    <a:pt x="42325" y="10657"/>
                  </a:cubicBezTo>
                  <a:lnTo>
                    <a:pt x="36217" y="15206"/>
                  </a:lnTo>
                  <a:cubicBezTo>
                    <a:pt x="33141" y="10007"/>
                    <a:pt x="28073" y="7711"/>
                    <a:pt x="22181" y="7711"/>
                  </a:cubicBezTo>
                  <a:cubicBezTo>
                    <a:pt x="16289" y="7711"/>
                    <a:pt x="11870" y="10311"/>
                    <a:pt x="11870" y="14513"/>
                  </a:cubicBezTo>
                  <a:cubicBezTo>
                    <a:pt x="11870" y="19278"/>
                    <a:pt x="15942" y="20968"/>
                    <a:pt x="23784" y="22787"/>
                  </a:cubicBezTo>
                  <a:cubicBezTo>
                    <a:pt x="33184" y="25040"/>
                    <a:pt x="44405" y="27639"/>
                    <a:pt x="44405" y="40246"/>
                  </a:cubicBezTo>
                  <a:cubicBezTo>
                    <a:pt x="44405" y="50773"/>
                    <a:pt x="36044" y="57704"/>
                    <a:pt x="23221" y="57704"/>
                  </a:cubicBezTo>
                  <a:cubicBezTo>
                    <a:pt x="11784" y="57704"/>
                    <a:pt x="3856" y="51943"/>
                    <a:pt x="87" y="45488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6" name="Vapaamuotoinen: Muoto 35">
              <a:extLst>
                <a:ext uri="{FF2B5EF4-FFF2-40B4-BE49-F238E27FC236}">
                  <a16:creationId xmlns:a16="http://schemas.microsoft.com/office/drawing/2014/main" id="{7D00A84D-36CB-DB08-211A-D3E63C0B11F3}"/>
                </a:ext>
              </a:extLst>
            </p:cNvPr>
            <p:cNvSpPr/>
            <p:nvPr/>
          </p:nvSpPr>
          <p:spPr>
            <a:xfrm>
              <a:off x="3283028" y="726627"/>
              <a:ext cx="54281" cy="57661"/>
            </a:xfrm>
            <a:custGeom>
              <a:avLst/>
              <a:gdLst>
                <a:gd name="connsiteX0" fmla="*/ 0 w 54281"/>
                <a:gd name="connsiteY0" fmla="*/ 28766 h 57661"/>
                <a:gd name="connsiteX1" fmla="*/ 27206 w 54281"/>
                <a:gd name="connsiteY1" fmla="*/ 0 h 57661"/>
                <a:gd name="connsiteX2" fmla="*/ 54282 w 54281"/>
                <a:gd name="connsiteY2" fmla="*/ 28766 h 57661"/>
                <a:gd name="connsiteX3" fmla="*/ 27206 w 54281"/>
                <a:gd name="connsiteY3" fmla="*/ 57661 h 57661"/>
                <a:gd name="connsiteX4" fmla="*/ 0 w 54281"/>
                <a:gd name="connsiteY4" fmla="*/ 28766 h 57661"/>
                <a:gd name="connsiteX5" fmla="*/ 44621 w 54281"/>
                <a:gd name="connsiteY5" fmla="*/ 28766 h 57661"/>
                <a:gd name="connsiteX6" fmla="*/ 27206 w 54281"/>
                <a:gd name="connsiteY6" fmla="*/ 8361 h 57661"/>
                <a:gd name="connsiteX7" fmla="*/ 9531 w 54281"/>
                <a:gd name="connsiteY7" fmla="*/ 28766 h 57661"/>
                <a:gd name="connsiteX8" fmla="*/ 27206 w 54281"/>
                <a:gd name="connsiteY8" fmla="*/ 49170 h 57661"/>
                <a:gd name="connsiteX9" fmla="*/ 44621 w 54281"/>
                <a:gd name="connsiteY9" fmla="*/ 28766 h 57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281" h="57661">
                  <a:moveTo>
                    <a:pt x="0" y="28766"/>
                  </a:moveTo>
                  <a:cubicBezTo>
                    <a:pt x="0" y="12000"/>
                    <a:pt x="11220" y="0"/>
                    <a:pt x="27206" y="0"/>
                  </a:cubicBezTo>
                  <a:cubicBezTo>
                    <a:pt x="43192" y="0"/>
                    <a:pt x="54282" y="12000"/>
                    <a:pt x="54282" y="28766"/>
                  </a:cubicBezTo>
                  <a:cubicBezTo>
                    <a:pt x="54282" y="45531"/>
                    <a:pt x="42845" y="57661"/>
                    <a:pt x="27206" y="57661"/>
                  </a:cubicBezTo>
                  <a:cubicBezTo>
                    <a:pt x="11567" y="57661"/>
                    <a:pt x="0" y="45661"/>
                    <a:pt x="0" y="28766"/>
                  </a:cubicBezTo>
                  <a:close/>
                  <a:moveTo>
                    <a:pt x="44621" y="28766"/>
                  </a:moveTo>
                  <a:cubicBezTo>
                    <a:pt x="44621" y="16289"/>
                    <a:pt x="37820" y="8361"/>
                    <a:pt x="27206" y="8361"/>
                  </a:cubicBezTo>
                  <a:cubicBezTo>
                    <a:pt x="16592" y="8361"/>
                    <a:pt x="9531" y="16419"/>
                    <a:pt x="9531" y="28766"/>
                  </a:cubicBezTo>
                  <a:cubicBezTo>
                    <a:pt x="9531" y="41112"/>
                    <a:pt x="16419" y="49170"/>
                    <a:pt x="27206" y="49170"/>
                  </a:cubicBezTo>
                  <a:cubicBezTo>
                    <a:pt x="37993" y="49170"/>
                    <a:pt x="44621" y="41112"/>
                    <a:pt x="44621" y="28766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7" name="Vapaamuotoinen: Muoto 36">
              <a:extLst>
                <a:ext uri="{FF2B5EF4-FFF2-40B4-BE49-F238E27FC236}">
                  <a16:creationId xmlns:a16="http://schemas.microsoft.com/office/drawing/2014/main" id="{AEAE378E-4758-992E-5783-28B31E597C43}"/>
                </a:ext>
              </a:extLst>
            </p:cNvPr>
            <p:cNvSpPr/>
            <p:nvPr/>
          </p:nvSpPr>
          <p:spPr>
            <a:xfrm>
              <a:off x="3348573" y="726540"/>
              <a:ext cx="44404" cy="57704"/>
            </a:xfrm>
            <a:custGeom>
              <a:avLst/>
              <a:gdLst>
                <a:gd name="connsiteX0" fmla="*/ 0 w 44404"/>
                <a:gd name="connsiteY0" fmla="*/ 45488 h 57704"/>
                <a:gd name="connsiteX1" fmla="*/ 6715 w 44404"/>
                <a:gd name="connsiteY1" fmla="*/ 39813 h 57704"/>
                <a:gd name="connsiteX2" fmla="*/ 23264 w 44404"/>
                <a:gd name="connsiteY2" fmla="*/ 49647 h 57704"/>
                <a:gd name="connsiteX3" fmla="*/ 34961 w 44404"/>
                <a:gd name="connsiteY3" fmla="*/ 41242 h 57704"/>
                <a:gd name="connsiteX4" fmla="*/ 21011 w 44404"/>
                <a:gd name="connsiteY4" fmla="*/ 31278 h 57704"/>
                <a:gd name="connsiteX5" fmla="*/ 2989 w 44404"/>
                <a:gd name="connsiteY5" fmla="*/ 15423 h 57704"/>
                <a:gd name="connsiteX6" fmla="*/ 22484 w 44404"/>
                <a:gd name="connsiteY6" fmla="*/ 0 h 57704"/>
                <a:gd name="connsiteX7" fmla="*/ 42325 w 44404"/>
                <a:gd name="connsiteY7" fmla="*/ 10657 h 57704"/>
                <a:gd name="connsiteX8" fmla="*/ 36217 w 44404"/>
                <a:gd name="connsiteY8" fmla="*/ 15206 h 57704"/>
                <a:gd name="connsiteX9" fmla="*/ 22181 w 44404"/>
                <a:gd name="connsiteY9" fmla="*/ 7711 h 57704"/>
                <a:gd name="connsiteX10" fmla="*/ 11870 w 44404"/>
                <a:gd name="connsiteY10" fmla="*/ 14513 h 57704"/>
                <a:gd name="connsiteX11" fmla="*/ 23784 w 44404"/>
                <a:gd name="connsiteY11" fmla="*/ 22787 h 57704"/>
                <a:gd name="connsiteX12" fmla="*/ 44405 w 44404"/>
                <a:gd name="connsiteY12" fmla="*/ 40246 h 57704"/>
                <a:gd name="connsiteX13" fmla="*/ 23220 w 44404"/>
                <a:gd name="connsiteY13" fmla="*/ 57704 h 57704"/>
                <a:gd name="connsiteX14" fmla="*/ 86 w 44404"/>
                <a:gd name="connsiteY14" fmla="*/ 45488 h 57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404" h="57704">
                  <a:moveTo>
                    <a:pt x="0" y="45488"/>
                  </a:moveTo>
                  <a:lnTo>
                    <a:pt x="6715" y="39813"/>
                  </a:lnTo>
                  <a:cubicBezTo>
                    <a:pt x="9531" y="45574"/>
                    <a:pt x="15422" y="49647"/>
                    <a:pt x="23264" y="49647"/>
                  </a:cubicBezTo>
                  <a:cubicBezTo>
                    <a:pt x="30412" y="49647"/>
                    <a:pt x="34961" y="46484"/>
                    <a:pt x="34961" y="41242"/>
                  </a:cubicBezTo>
                  <a:cubicBezTo>
                    <a:pt x="34961" y="34917"/>
                    <a:pt x="28505" y="33228"/>
                    <a:pt x="21011" y="31278"/>
                  </a:cubicBezTo>
                  <a:cubicBezTo>
                    <a:pt x="12433" y="29112"/>
                    <a:pt x="2989" y="26080"/>
                    <a:pt x="2989" y="15423"/>
                  </a:cubicBezTo>
                  <a:cubicBezTo>
                    <a:pt x="2989" y="6238"/>
                    <a:pt x="10830" y="0"/>
                    <a:pt x="22484" y="0"/>
                  </a:cubicBezTo>
                  <a:cubicBezTo>
                    <a:pt x="30888" y="0"/>
                    <a:pt x="38340" y="3639"/>
                    <a:pt x="42325" y="10657"/>
                  </a:cubicBezTo>
                  <a:lnTo>
                    <a:pt x="36217" y="15206"/>
                  </a:lnTo>
                  <a:cubicBezTo>
                    <a:pt x="33141" y="10007"/>
                    <a:pt x="28072" y="7711"/>
                    <a:pt x="22181" y="7711"/>
                  </a:cubicBezTo>
                  <a:cubicBezTo>
                    <a:pt x="16289" y="7711"/>
                    <a:pt x="11870" y="10311"/>
                    <a:pt x="11870" y="14513"/>
                  </a:cubicBezTo>
                  <a:cubicBezTo>
                    <a:pt x="11870" y="19278"/>
                    <a:pt x="15942" y="20968"/>
                    <a:pt x="23784" y="22787"/>
                  </a:cubicBezTo>
                  <a:cubicBezTo>
                    <a:pt x="33184" y="25040"/>
                    <a:pt x="44405" y="27639"/>
                    <a:pt x="44405" y="40246"/>
                  </a:cubicBezTo>
                  <a:cubicBezTo>
                    <a:pt x="44405" y="50773"/>
                    <a:pt x="36044" y="57704"/>
                    <a:pt x="23220" y="57704"/>
                  </a:cubicBezTo>
                  <a:cubicBezTo>
                    <a:pt x="11783" y="57704"/>
                    <a:pt x="3855" y="51943"/>
                    <a:pt x="86" y="45488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8" name="Vapaamuotoinen: Muoto 37">
              <a:extLst>
                <a:ext uri="{FF2B5EF4-FFF2-40B4-BE49-F238E27FC236}">
                  <a16:creationId xmlns:a16="http://schemas.microsoft.com/office/drawing/2014/main" id="{D2FE09F3-6BFF-64C7-B816-ADCBA1045D23}"/>
                </a:ext>
              </a:extLst>
            </p:cNvPr>
            <p:cNvSpPr/>
            <p:nvPr/>
          </p:nvSpPr>
          <p:spPr>
            <a:xfrm>
              <a:off x="3407967" y="704403"/>
              <a:ext cx="11307" cy="78931"/>
            </a:xfrm>
            <a:custGeom>
              <a:avLst/>
              <a:gdLst>
                <a:gd name="connsiteX0" fmla="*/ 0 w 11307"/>
                <a:gd name="connsiteY0" fmla="*/ 0 h 78931"/>
                <a:gd name="connsiteX1" fmla="*/ 11307 w 11307"/>
                <a:gd name="connsiteY1" fmla="*/ 0 h 78931"/>
                <a:gd name="connsiteX2" fmla="*/ 11307 w 11307"/>
                <a:gd name="connsiteY2" fmla="*/ 13040 h 78931"/>
                <a:gd name="connsiteX3" fmla="*/ 0 w 11307"/>
                <a:gd name="connsiteY3" fmla="*/ 13040 h 78931"/>
                <a:gd name="connsiteX4" fmla="*/ 0 w 11307"/>
                <a:gd name="connsiteY4" fmla="*/ 0 h 78931"/>
                <a:gd name="connsiteX5" fmla="*/ 910 w 11307"/>
                <a:gd name="connsiteY5" fmla="*/ 23090 h 78931"/>
                <a:gd name="connsiteX6" fmla="*/ 10441 w 11307"/>
                <a:gd name="connsiteY6" fmla="*/ 23090 h 78931"/>
                <a:gd name="connsiteX7" fmla="*/ 10441 w 11307"/>
                <a:gd name="connsiteY7" fmla="*/ 78932 h 78931"/>
                <a:gd name="connsiteX8" fmla="*/ 910 w 11307"/>
                <a:gd name="connsiteY8" fmla="*/ 78932 h 78931"/>
                <a:gd name="connsiteX9" fmla="*/ 910 w 11307"/>
                <a:gd name="connsiteY9" fmla="*/ 23090 h 78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" h="78931">
                  <a:moveTo>
                    <a:pt x="0" y="0"/>
                  </a:moveTo>
                  <a:lnTo>
                    <a:pt x="11307" y="0"/>
                  </a:lnTo>
                  <a:lnTo>
                    <a:pt x="11307" y="13040"/>
                  </a:lnTo>
                  <a:lnTo>
                    <a:pt x="0" y="13040"/>
                  </a:lnTo>
                  <a:lnTo>
                    <a:pt x="0" y="0"/>
                  </a:lnTo>
                  <a:close/>
                  <a:moveTo>
                    <a:pt x="910" y="23090"/>
                  </a:moveTo>
                  <a:lnTo>
                    <a:pt x="10441" y="23090"/>
                  </a:lnTo>
                  <a:lnTo>
                    <a:pt x="10441" y="78932"/>
                  </a:lnTo>
                  <a:lnTo>
                    <a:pt x="910" y="78932"/>
                  </a:lnTo>
                  <a:lnTo>
                    <a:pt x="910" y="2309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9" name="Vapaamuotoinen: Muoto 38">
              <a:extLst>
                <a:ext uri="{FF2B5EF4-FFF2-40B4-BE49-F238E27FC236}">
                  <a16:creationId xmlns:a16="http://schemas.microsoft.com/office/drawing/2014/main" id="{C80BC36D-1313-31D2-CA6A-2EDCC54C43CF}"/>
                </a:ext>
              </a:extLst>
            </p:cNvPr>
            <p:cNvSpPr/>
            <p:nvPr/>
          </p:nvSpPr>
          <p:spPr>
            <a:xfrm>
              <a:off x="3434393" y="726583"/>
              <a:ext cx="48173" cy="57661"/>
            </a:xfrm>
            <a:custGeom>
              <a:avLst/>
              <a:gdLst>
                <a:gd name="connsiteX0" fmla="*/ 0 w 48173"/>
                <a:gd name="connsiteY0" fmla="*/ 40116 h 57661"/>
                <a:gd name="connsiteX1" fmla="*/ 6671 w 48173"/>
                <a:gd name="connsiteY1" fmla="*/ 27206 h 57661"/>
                <a:gd name="connsiteX2" fmla="*/ 21401 w 48173"/>
                <a:gd name="connsiteY2" fmla="*/ 23784 h 57661"/>
                <a:gd name="connsiteX3" fmla="*/ 38643 w 48173"/>
                <a:gd name="connsiteY3" fmla="*/ 23784 h 57661"/>
                <a:gd name="connsiteX4" fmla="*/ 38643 w 48173"/>
                <a:gd name="connsiteY4" fmla="*/ 21747 h 57661"/>
                <a:gd name="connsiteX5" fmla="*/ 24477 w 48173"/>
                <a:gd name="connsiteY5" fmla="*/ 8274 h 57661"/>
                <a:gd name="connsiteX6" fmla="*/ 8274 w 48173"/>
                <a:gd name="connsiteY6" fmla="*/ 16419 h 57661"/>
                <a:gd name="connsiteX7" fmla="*/ 1386 w 48173"/>
                <a:gd name="connsiteY7" fmla="*/ 10527 h 57661"/>
                <a:gd name="connsiteX8" fmla="*/ 25170 w 48173"/>
                <a:gd name="connsiteY8" fmla="*/ 0 h 57661"/>
                <a:gd name="connsiteX9" fmla="*/ 48174 w 48173"/>
                <a:gd name="connsiteY9" fmla="*/ 21747 h 57661"/>
                <a:gd name="connsiteX10" fmla="*/ 48174 w 48173"/>
                <a:gd name="connsiteY10" fmla="*/ 56751 h 57661"/>
                <a:gd name="connsiteX11" fmla="*/ 39336 w 48173"/>
                <a:gd name="connsiteY11" fmla="*/ 56751 h 57661"/>
                <a:gd name="connsiteX12" fmla="*/ 38773 w 48173"/>
                <a:gd name="connsiteY12" fmla="*/ 48130 h 57661"/>
                <a:gd name="connsiteX13" fmla="*/ 20881 w 48173"/>
                <a:gd name="connsiteY13" fmla="*/ 57661 h 57661"/>
                <a:gd name="connsiteX14" fmla="*/ 43 w 48173"/>
                <a:gd name="connsiteY14" fmla="*/ 40116 h 57661"/>
                <a:gd name="connsiteX15" fmla="*/ 38643 w 48173"/>
                <a:gd name="connsiteY15" fmla="*/ 33228 h 57661"/>
                <a:gd name="connsiteX16" fmla="*/ 38643 w 48173"/>
                <a:gd name="connsiteY16" fmla="*/ 31062 h 57661"/>
                <a:gd name="connsiteX17" fmla="*/ 22787 w 48173"/>
                <a:gd name="connsiteY17" fmla="*/ 31062 h 57661"/>
                <a:gd name="connsiteX18" fmla="*/ 12823 w 48173"/>
                <a:gd name="connsiteY18" fmla="*/ 33444 h 57661"/>
                <a:gd name="connsiteX19" fmla="*/ 9661 w 48173"/>
                <a:gd name="connsiteY19" fmla="*/ 40246 h 57661"/>
                <a:gd name="connsiteX20" fmla="*/ 21791 w 48173"/>
                <a:gd name="connsiteY20" fmla="*/ 49863 h 57661"/>
                <a:gd name="connsiteX21" fmla="*/ 38686 w 48173"/>
                <a:gd name="connsiteY21" fmla="*/ 33228 h 57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173" h="57661">
                  <a:moveTo>
                    <a:pt x="0" y="40116"/>
                  </a:moveTo>
                  <a:cubicBezTo>
                    <a:pt x="0" y="33877"/>
                    <a:pt x="2729" y="29675"/>
                    <a:pt x="6671" y="27206"/>
                  </a:cubicBezTo>
                  <a:cubicBezTo>
                    <a:pt x="10657" y="24693"/>
                    <a:pt x="15856" y="23784"/>
                    <a:pt x="21401" y="23784"/>
                  </a:cubicBezTo>
                  <a:lnTo>
                    <a:pt x="38643" y="23784"/>
                  </a:lnTo>
                  <a:lnTo>
                    <a:pt x="38643" y="21747"/>
                  </a:lnTo>
                  <a:cubicBezTo>
                    <a:pt x="38643" y="13126"/>
                    <a:pt x="33791" y="8274"/>
                    <a:pt x="24477" y="8274"/>
                  </a:cubicBezTo>
                  <a:cubicBezTo>
                    <a:pt x="18368" y="8274"/>
                    <a:pt x="13256" y="10527"/>
                    <a:pt x="8274" y="16419"/>
                  </a:cubicBezTo>
                  <a:lnTo>
                    <a:pt x="1386" y="10527"/>
                  </a:lnTo>
                  <a:cubicBezTo>
                    <a:pt x="7495" y="3292"/>
                    <a:pt x="15639" y="0"/>
                    <a:pt x="25170" y="0"/>
                  </a:cubicBezTo>
                  <a:cubicBezTo>
                    <a:pt x="39769" y="0"/>
                    <a:pt x="48174" y="7928"/>
                    <a:pt x="48174" y="21747"/>
                  </a:cubicBezTo>
                  <a:lnTo>
                    <a:pt x="48174" y="56751"/>
                  </a:lnTo>
                  <a:lnTo>
                    <a:pt x="39336" y="56751"/>
                  </a:lnTo>
                  <a:lnTo>
                    <a:pt x="38773" y="48130"/>
                  </a:lnTo>
                  <a:cubicBezTo>
                    <a:pt x="35047" y="54022"/>
                    <a:pt x="28679" y="57661"/>
                    <a:pt x="20881" y="57661"/>
                  </a:cubicBezTo>
                  <a:cubicBezTo>
                    <a:pt x="8058" y="57661"/>
                    <a:pt x="43" y="50643"/>
                    <a:pt x="43" y="40116"/>
                  </a:cubicBezTo>
                  <a:close/>
                  <a:moveTo>
                    <a:pt x="38643" y="33228"/>
                  </a:moveTo>
                  <a:lnTo>
                    <a:pt x="38643" y="31062"/>
                  </a:lnTo>
                  <a:lnTo>
                    <a:pt x="22787" y="31062"/>
                  </a:lnTo>
                  <a:cubicBezTo>
                    <a:pt x="19408" y="31062"/>
                    <a:pt x="15552" y="31495"/>
                    <a:pt x="12823" y="33444"/>
                  </a:cubicBezTo>
                  <a:cubicBezTo>
                    <a:pt x="10787" y="34917"/>
                    <a:pt x="9661" y="37170"/>
                    <a:pt x="9661" y="40246"/>
                  </a:cubicBezTo>
                  <a:cubicBezTo>
                    <a:pt x="9661" y="46138"/>
                    <a:pt x="14296" y="49863"/>
                    <a:pt x="21791" y="49863"/>
                  </a:cubicBezTo>
                  <a:cubicBezTo>
                    <a:pt x="30975" y="49863"/>
                    <a:pt x="38686" y="42845"/>
                    <a:pt x="38686" y="33228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0" name="Vapaamuotoinen: Muoto 39">
              <a:extLst>
                <a:ext uri="{FF2B5EF4-FFF2-40B4-BE49-F238E27FC236}">
                  <a16:creationId xmlns:a16="http://schemas.microsoft.com/office/drawing/2014/main" id="{4CDB9BEF-6CE6-5FD6-64CA-792503AF24CF}"/>
                </a:ext>
              </a:extLst>
            </p:cNvPr>
            <p:cNvSpPr/>
            <p:nvPr/>
          </p:nvSpPr>
          <p:spPr>
            <a:xfrm>
              <a:off x="3498119" y="726583"/>
              <a:ext cx="48173" cy="57661"/>
            </a:xfrm>
            <a:custGeom>
              <a:avLst/>
              <a:gdLst>
                <a:gd name="connsiteX0" fmla="*/ 0 w 48173"/>
                <a:gd name="connsiteY0" fmla="*/ 40116 h 57661"/>
                <a:gd name="connsiteX1" fmla="*/ 6672 w 48173"/>
                <a:gd name="connsiteY1" fmla="*/ 27206 h 57661"/>
                <a:gd name="connsiteX2" fmla="*/ 21401 w 48173"/>
                <a:gd name="connsiteY2" fmla="*/ 23784 h 57661"/>
                <a:gd name="connsiteX3" fmla="*/ 38643 w 48173"/>
                <a:gd name="connsiteY3" fmla="*/ 23784 h 57661"/>
                <a:gd name="connsiteX4" fmla="*/ 38643 w 48173"/>
                <a:gd name="connsiteY4" fmla="*/ 21747 h 57661"/>
                <a:gd name="connsiteX5" fmla="*/ 24477 w 48173"/>
                <a:gd name="connsiteY5" fmla="*/ 8274 h 57661"/>
                <a:gd name="connsiteX6" fmla="*/ 8275 w 48173"/>
                <a:gd name="connsiteY6" fmla="*/ 16419 h 57661"/>
                <a:gd name="connsiteX7" fmla="*/ 1386 w 48173"/>
                <a:gd name="connsiteY7" fmla="*/ 10527 h 57661"/>
                <a:gd name="connsiteX8" fmla="*/ 25170 w 48173"/>
                <a:gd name="connsiteY8" fmla="*/ 0 h 57661"/>
                <a:gd name="connsiteX9" fmla="*/ 48174 w 48173"/>
                <a:gd name="connsiteY9" fmla="*/ 21747 h 57661"/>
                <a:gd name="connsiteX10" fmla="*/ 48174 w 48173"/>
                <a:gd name="connsiteY10" fmla="*/ 56751 h 57661"/>
                <a:gd name="connsiteX11" fmla="*/ 39336 w 48173"/>
                <a:gd name="connsiteY11" fmla="*/ 56751 h 57661"/>
                <a:gd name="connsiteX12" fmla="*/ 38773 w 48173"/>
                <a:gd name="connsiteY12" fmla="*/ 48130 h 57661"/>
                <a:gd name="connsiteX13" fmla="*/ 20881 w 48173"/>
                <a:gd name="connsiteY13" fmla="*/ 57661 h 57661"/>
                <a:gd name="connsiteX14" fmla="*/ 43 w 48173"/>
                <a:gd name="connsiteY14" fmla="*/ 40116 h 57661"/>
                <a:gd name="connsiteX15" fmla="*/ 38643 w 48173"/>
                <a:gd name="connsiteY15" fmla="*/ 33228 h 57661"/>
                <a:gd name="connsiteX16" fmla="*/ 38643 w 48173"/>
                <a:gd name="connsiteY16" fmla="*/ 31062 h 57661"/>
                <a:gd name="connsiteX17" fmla="*/ 22787 w 48173"/>
                <a:gd name="connsiteY17" fmla="*/ 31062 h 57661"/>
                <a:gd name="connsiteX18" fmla="*/ 12823 w 48173"/>
                <a:gd name="connsiteY18" fmla="*/ 33444 h 57661"/>
                <a:gd name="connsiteX19" fmla="*/ 9661 w 48173"/>
                <a:gd name="connsiteY19" fmla="*/ 40246 h 57661"/>
                <a:gd name="connsiteX20" fmla="*/ 21791 w 48173"/>
                <a:gd name="connsiteY20" fmla="*/ 49863 h 57661"/>
                <a:gd name="connsiteX21" fmla="*/ 38686 w 48173"/>
                <a:gd name="connsiteY21" fmla="*/ 33228 h 57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173" h="57661">
                  <a:moveTo>
                    <a:pt x="0" y="40116"/>
                  </a:moveTo>
                  <a:cubicBezTo>
                    <a:pt x="0" y="33877"/>
                    <a:pt x="2729" y="29675"/>
                    <a:pt x="6672" y="27206"/>
                  </a:cubicBezTo>
                  <a:cubicBezTo>
                    <a:pt x="10657" y="24693"/>
                    <a:pt x="15856" y="23784"/>
                    <a:pt x="21401" y="23784"/>
                  </a:cubicBezTo>
                  <a:lnTo>
                    <a:pt x="38643" y="23784"/>
                  </a:lnTo>
                  <a:lnTo>
                    <a:pt x="38643" y="21747"/>
                  </a:lnTo>
                  <a:cubicBezTo>
                    <a:pt x="38643" y="13126"/>
                    <a:pt x="33791" y="8274"/>
                    <a:pt x="24477" y="8274"/>
                  </a:cubicBezTo>
                  <a:cubicBezTo>
                    <a:pt x="18369" y="8274"/>
                    <a:pt x="13256" y="10527"/>
                    <a:pt x="8275" y="16419"/>
                  </a:cubicBezTo>
                  <a:lnTo>
                    <a:pt x="1386" y="10527"/>
                  </a:lnTo>
                  <a:cubicBezTo>
                    <a:pt x="7495" y="3292"/>
                    <a:pt x="15639" y="0"/>
                    <a:pt x="25170" y="0"/>
                  </a:cubicBezTo>
                  <a:cubicBezTo>
                    <a:pt x="39769" y="0"/>
                    <a:pt x="48174" y="7928"/>
                    <a:pt x="48174" y="21747"/>
                  </a:cubicBezTo>
                  <a:lnTo>
                    <a:pt x="48174" y="56751"/>
                  </a:lnTo>
                  <a:lnTo>
                    <a:pt x="39336" y="56751"/>
                  </a:lnTo>
                  <a:lnTo>
                    <a:pt x="38773" y="48130"/>
                  </a:lnTo>
                  <a:cubicBezTo>
                    <a:pt x="35047" y="54022"/>
                    <a:pt x="28679" y="57661"/>
                    <a:pt x="20881" y="57661"/>
                  </a:cubicBezTo>
                  <a:cubicBezTo>
                    <a:pt x="8058" y="57661"/>
                    <a:pt x="43" y="50643"/>
                    <a:pt x="43" y="40116"/>
                  </a:cubicBezTo>
                  <a:close/>
                  <a:moveTo>
                    <a:pt x="38643" y="33228"/>
                  </a:moveTo>
                  <a:lnTo>
                    <a:pt x="38643" y="31062"/>
                  </a:lnTo>
                  <a:lnTo>
                    <a:pt x="22787" y="31062"/>
                  </a:lnTo>
                  <a:cubicBezTo>
                    <a:pt x="19408" y="31062"/>
                    <a:pt x="15553" y="31495"/>
                    <a:pt x="12823" y="33444"/>
                  </a:cubicBezTo>
                  <a:cubicBezTo>
                    <a:pt x="10787" y="34917"/>
                    <a:pt x="9661" y="37170"/>
                    <a:pt x="9661" y="40246"/>
                  </a:cubicBezTo>
                  <a:cubicBezTo>
                    <a:pt x="9661" y="46138"/>
                    <a:pt x="14296" y="49863"/>
                    <a:pt x="21791" y="49863"/>
                  </a:cubicBezTo>
                  <a:cubicBezTo>
                    <a:pt x="30975" y="49863"/>
                    <a:pt x="38686" y="42845"/>
                    <a:pt x="38686" y="33228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1" name="Vapaamuotoinen: Muoto 40">
              <a:extLst>
                <a:ext uri="{FF2B5EF4-FFF2-40B4-BE49-F238E27FC236}">
                  <a16:creationId xmlns:a16="http://schemas.microsoft.com/office/drawing/2014/main" id="{4D572D4E-8819-4483-A17C-2813E9BF972D}"/>
                </a:ext>
              </a:extLst>
            </p:cNvPr>
            <p:cNvSpPr/>
            <p:nvPr/>
          </p:nvSpPr>
          <p:spPr>
            <a:xfrm>
              <a:off x="3564704" y="704403"/>
              <a:ext cx="19364" cy="79885"/>
            </a:xfrm>
            <a:custGeom>
              <a:avLst/>
              <a:gdLst>
                <a:gd name="connsiteX0" fmla="*/ 0 w 19364"/>
                <a:gd name="connsiteY0" fmla="*/ 66629 h 79885"/>
                <a:gd name="connsiteX1" fmla="*/ 0 w 19364"/>
                <a:gd name="connsiteY1" fmla="*/ 0 h 79885"/>
                <a:gd name="connsiteX2" fmla="*/ 9531 w 19364"/>
                <a:gd name="connsiteY2" fmla="*/ 0 h 79885"/>
                <a:gd name="connsiteX3" fmla="*/ 9531 w 19364"/>
                <a:gd name="connsiteY3" fmla="*/ 64809 h 79885"/>
                <a:gd name="connsiteX4" fmla="*/ 14513 w 19364"/>
                <a:gd name="connsiteY4" fmla="*/ 71047 h 79885"/>
                <a:gd name="connsiteX5" fmla="*/ 19365 w 19364"/>
                <a:gd name="connsiteY5" fmla="*/ 70138 h 79885"/>
                <a:gd name="connsiteX6" fmla="*/ 19365 w 19364"/>
                <a:gd name="connsiteY6" fmla="*/ 78282 h 79885"/>
                <a:gd name="connsiteX7" fmla="*/ 11437 w 19364"/>
                <a:gd name="connsiteY7" fmla="*/ 79885 h 79885"/>
                <a:gd name="connsiteX8" fmla="*/ 0 w 19364"/>
                <a:gd name="connsiteY8" fmla="*/ 66629 h 79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64" h="79885">
                  <a:moveTo>
                    <a:pt x="0" y="66629"/>
                  </a:moveTo>
                  <a:lnTo>
                    <a:pt x="0" y="0"/>
                  </a:lnTo>
                  <a:lnTo>
                    <a:pt x="9531" y="0"/>
                  </a:lnTo>
                  <a:lnTo>
                    <a:pt x="9531" y="64809"/>
                  </a:lnTo>
                  <a:cubicBezTo>
                    <a:pt x="9531" y="69228"/>
                    <a:pt x="11437" y="71047"/>
                    <a:pt x="14513" y="71047"/>
                  </a:cubicBezTo>
                  <a:cubicBezTo>
                    <a:pt x="15856" y="71047"/>
                    <a:pt x="17589" y="70701"/>
                    <a:pt x="19365" y="70138"/>
                  </a:cubicBezTo>
                  <a:lnTo>
                    <a:pt x="19365" y="78282"/>
                  </a:lnTo>
                  <a:cubicBezTo>
                    <a:pt x="16766" y="79322"/>
                    <a:pt x="13690" y="79885"/>
                    <a:pt x="11437" y="79885"/>
                  </a:cubicBezTo>
                  <a:cubicBezTo>
                    <a:pt x="4635" y="79885"/>
                    <a:pt x="0" y="75813"/>
                    <a:pt x="0" y="66629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2" name="Vapaamuotoinen: Muoto 41">
              <a:extLst>
                <a:ext uri="{FF2B5EF4-FFF2-40B4-BE49-F238E27FC236}">
                  <a16:creationId xmlns:a16="http://schemas.microsoft.com/office/drawing/2014/main" id="{65550E1F-6023-917C-2BC3-FF59D8246303}"/>
                </a:ext>
              </a:extLst>
            </p:cNvPr>
            <p:cNvSpPr/>
            <p:nvPr/>
          </p:nvSpPr>
          <p:spPr>
            <a:xfrm>
              <a:off x="3596589" y="704403"/>
              <a:ext cx="11306" cy="78931"/>
            </a:xfrm>
            <a:custGeom>
              <a:avLst/>
              <a:gdLst>
                <a:gd name="connsiteX0" fmla="*/ 0 w 11306"/>
                <a:gd name="connsiteY0" fmla="*/ 0 h 78931"/>
                <a:gd name="connsiteX1" fmla="*/ 11307 w 11306"/>
                <a:gd name="connsiteY1" fmla="*/ 0 h 78931"/>
                <a:gd name="connsiteX2" fmla="*/ 11307 w 11306"/>
                <a:gd name="connsiteY2" fmla="*/ 13040 h 78931"/>
                <a:gd name="connsiteX3" fmla="*/ 0 w 11306"/>
                <a:gd name="connsiteY3" fmla="*/ 13040 h 78931"/>
                <a:gd name="connsiteX4" fmla="*/ 0 w 11306"/>
                <a:gd name="connsiteY4" fmla="*/ 0 h 78931"/>
                <a:gd name="connsiteX5" fmla="*/ 910 w 11306"/>
                <a:gd name="connsiteY5" fmla="*/ 23090 h 78931"/>
                <a:gd name="connsiteX6" fmla="*/ 10440 w 11306"/>
                <a:gd name="connsiteY6" fmla="*/ 23090 h 78931"/>
                <a:gd name="connsiteX7" fmla="*/ 10440 w 11306"/>
                <a:gd name="connsiteY7" fmla="*/ 78932 h 78931"/>
                <a:gd name="connsiteX8" fmla="*/ 910 w 11306"/>
                <a:gd name="connsiteY8" fmla="*/ 78932 h 78931"/>
                <a:gd name="connsiteX9" fmla="*/ 910 w 11306"/>
                <a:gd name="connsiteY9" fmla="*/ 23090 h 78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6" h="78931">
                  <a:moveTo>
                    <a:pt x="0" y="0"/>
                  </a:moveTo>
                  <a:lnTo>
                    <a:pt x="11307" y="0"/>
                  </a:lnTo>
                  <a:lnTo>
                    <a:pt x="11307" y="13040"/>
                  </a:lnTo>
                  <a:lnTo>
                    <a:pt x="0" y="13040"/>
                  </a:lnTo>
                  <a:lnTo>
                    <a:pt x="0" y="0"/>
                  </a:lnTo>
                  <a:close/>
                  <a:moveTo>
                    <a:pt x="910" y="23090"/>
                  </a:moveTo>
                  <a:lnTo>
                    <a:pt x="10440" y="23090"/>
                  </a:lnTo>
                  <a:lnTo>
                    <a:pt x="10440" y="78932"/>
                  </a:lnTo>
                  <a:lnTo>
                    <a:pt x="910" y="78932"/>
                  </a:lnTo>
                  <a:lnTo>
                    <a:pt x="910" y="2309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3" name="Vapaamuotoinen: Muoto 42">
              <a:extLst>
                <a:ext uri="{FF2B5EF4-FFF2-40B4-BE49-F238E27FC236}">
                  <a16:creationId xmlns:a16="http://schemas.microsoft.com/office/drawing/2014/main" id="{0065A692-ECBF-57F7-BC9C-96651BC45415}"/>
                </a:ext>
              </a:extLst>
            </p:cNvPr>
            <p:cNvSpPr/>
            <p:nvPr/>
          </p:nvSpPr>
          <p:spPr>
            <a:xfrm>
              <a:off x="3623015" y="726583"/>
              <a:ext cx="48173" cy="57661"/>
            </a:xfrm>
            <a:custGeom>
              <a:avLst/>
              <a:gdLst>
                <a:gd name="connsiteX0" fmla="*/ 0 w 48173"/>
                <a:gd name="connsiteY0" fmla="*/ 40116 h 57661"/>
                <a:gd name="connsiteX1" fmla="*/ 6671 w 48173"/>
                <a:gd name="connsiteY1" fmla="*/ 27206 h 57661"/>
                <a:gd name="connsiteX2" fmla="*/ 21401 w 48173"/>
                <a:gd name="connsiteY2" fmla="*/ 23784 h 57661"/>
                <a:gd name="connsiteX3" fmla="*/ 38643 w 48173"/>
                <a:gd name="connsiteY3" fmla="*/ 23784 h 57661"/>
                <a:gd name="connsiteX4" fmla="*/ 38643 w 48173"/>
                <a:gd name="connsiteY4" fmla="*/ 21747 h 57661"/>
                <a:gd name="connsiteX5" fmla="*/ 24477 w 48173"/>
                <a:gd name="connsiteY5" fmla="*/ 8274 h 57661"/>
                <a:gd name="connsiteX6" fmla="*/ 8275 w 48173"/>
                <a:gd name="connsiteY6" fmla="*/ 16419 h 57661"/>
                <a:gd name="connsiteX7" fmla="*/ 1386 w 48173"/>
                <a:gd name="connsiteY7" fmla="*/ 10527 h 57661"/>
                <a:gd name="connsiteX8" fmla="*/ 25170 w 48173"/>
                <a:gd name="connsiteY8" fmla="*/ 0 h 57661"/>
                <a:gd name="connsiteX9" fmla="*/ 48174 w 48173"/>
                <a:gd name="connsiteY9" fmla="*/ 21747 h 57661"/>
                <a:gd name="connsiteX10" fmla="*/ 48174 w 48173"/>
                <a:gd name="connsiteY10" fmla="*/ 56751 h 57661"/>
                <a:gd name="connsiteX11" fmla="*/ 39336 w 48173"/>
                <a:gd name="connsiteY11" fmla="*/ 56751 h 57661"/>
                <a:gd name="connsiteX12" fmla="*/ 38773 w 48173"/>
                <a:gd name="connsiteY12" fmla="*/ 48130 h 57661"/>
                <a:gd name="connsiteX13" fmla="*/ 20881 w 48173"/>
                <a:gd name="connsiteY13" fmla="*/ 57661 h 57661"/>
                <a:gd name="connsiteX14" fmla="*/ 43 w 48173"/>
                <a:gd name="connsiteY14" fmla="*/ 40116 h 57661"/>
                <a:gd name="connsiteX15" fmla="*/ 38643 w 48173"/>
                <a:gd name="connsiteY15" fmla="*/ 33228 h 57661"/>
                <a:gd name="connsiteX16" fmla="*/ 38643 w 48173"/>
                <a:gd name="connsiteY16" fmla="*/ 31062 h 57661"/>
                <a:gd name="connsiteX17" fmla="*/ 22787 w 48173"/>
                <a:gd name="connsiteY17" fmla="*/ 31062 h 57661"/>
                <a:gd name="connsiteX18" fmla="*/ 12823 w 48173"/>
                <a:gd name="connsiteY18" fmla="*/ 33444 h 57661"/>
                <a:gd name="connsiteX19" fmla="*/ 9661 w 48173"/>
                <a:gd name="connsiteY19" fmla="*/ 40246 h 57661"/>
                <a:gd name="connsiteX20" fmla="*/ 21791 w 48173"/>
                <a:gd name="connsiteY20" fmla="*/ 49863 h 57661"/>
                <a:gd name="connsiteX21" fmla="*/ 38686 w 48173"/>
                <a:gd name="connsiteY21" fmla="*/ 33228 h 57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173" h="57661">
                  <a:moveTo>
                    <a:pt x="0" y="40116"/>
                  </a:moveTo>
                  <a:cubicBezTo>
                    <a:pt x="0" y="33877"/>
                    <a:pt x="2729" y="29675"/>
                    <a:pt x="6671" y="27206"/>
                  </a:cubicBezTo>
                  <a:cubicBezTo>
                    <a:pt x="10657" y="24693"/>
                    <a:pt x="15856" y="23784"/>
                    <a:pt x="21401" y="23784"/>
                  </a:cubicBezTo>
                  <a:lnTo>
                    <a:pt x="38643" y="23784"/>
                  </a:lnTo>
                  <a:lnTo>
                    <a:pt x="38643" y="21747"/>
                  </a:lnTo>
                  <a:cubicBezTo>
                    <a:pt x="38643" y="13126"/>
                    <a:pt x="33791" y="8274"/>
                    <a:pt x="24477" y="8274"/>
                  </a:cubicBezTo>
                  <a:cubicBezTo>
                    <a:pt x="18368" y="8274"/>
                    <a:pt x="13256" y="10527"/>
                    <a:pt x="8275" y="16419"/>
                  </a:cubicBezTo>
                  <a:lnTo>
                    <a:pt x="1386" y="10527"/>
                  </a:lnTo>
                  <a:cubicBezTo>
                    <a:pt x="7495" y="3292"/>
                    <a:pt x="15639" y="0"/>
                    <a:pt x="25170" y="0"/>
                  </a:cubicBezTo>
                  <a:cubicBezTo>
                    <a:pt x="39769" y="0"/>
                    <a:pt x="48174" y="7928"/>
                    <a:pt x="48174" y="21747"/>
                  </a:cubicBezTo>
                  <a:lnTo>
                    <a:pt x="48174" y="56751"/>
                  </a:lnTo>
                  <a:lnTo>
                    <a:pt x="39336" y="56751"/>
                  </a:lnTo>
                  <a:lnTo>
                    <a:pt x="38773" y="48130"/>
                  </a:lnTo>
                  <a:cubicBezTo>
                    <a:pt x="35047" y="54022"/>
                    <a:pt x="28679" y="57661"/>
                    <a:pt x="20881" y="57661"/>
                  </a:cubicBezTo>
                  <a:cubicBezTo>
                    <a:pt x="8058" y="57661"/>
                    <a:pt x="43" y="50643"/>
                    <a:pt x="43" y="40116"/>
                  </a:cubicBezTo>
                  <a:close/>
                  <a:moveTo>
                    <a:pt x="38643" y="33228"/>
                  </a:moveTo>
                  <a:lnTo>
                    <a:pt x="38643" y="31062"/>
                  </a:lnTo>
                  <a:lnTo>
                    <a:pt x="22787" y="31062"/>
                  </a:lnTo>
                  <a:cubicBezTo>
                    <a:pt x="19408" y="31062"/>
                    <a:pt x="15553" y="31495"/>
                    <a:pt x="12823" y="33444"/>
                  </a:cubicBezTo>
                  <a:cubicBezTo>
                    <a:pt x="10787" y="34917"/>
                    <a:pt x="9661" y="37170"/>
                    <a:pt x="9661" y="40246"/>
                  </a:cubicBezTo>
                  <a:cubicBezTo>
                    <a:pt x="9661" y="46138"/>
                    <a:pt x="14296" y="49863"/>
                    <a:pt x="21791" y="49863"/>
                  </a:cubicBezTo>
                  <a:cubicBezTo>
                    <a:pt x="30975" y="49863"/>
                    <a:pt x="38686" y="42845"/>
                    <a:pt x="38686" y="33228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4" name="Vapaamuotoinen: Muoto 43">
              <a:extLst>
                <a:ext uri="{FF2B5EF4-FFF2-40B4-BE49-F238E27FC236}">
                  <a16:creationId xmlns:a16="http://schemas.microsoft.com/office/drawing/2014/main" id="{B1E8BB8F-DEDF-EBF0-6F53-81CCBC141251}"/>
                </a:ext>
              </a:extLst>
            </p:cNvPr>
            <p:cNvSpPr/>
            <p:nvPr/>
          </p:nvSpPr>
          <p:spPr>
            <a:xfrm>
              <a:off x="3689644" y="704403"/>
              <a:ext cx="19364" cy="79885"/>
            </a:xfrm>
            <a:custGeom>
              <a:avLst/>
              <a:gdLst>
                <a:gd name="connsiteX0" fmla="*/ 0 w 19364"/>
                <a:gd name="connsiteY0" fmla="*/ 66629 h 79885"/>
                <a:gd name="connsiteX1" fmla="*/ 0 w 19364"/>
                <a:gd name="connsiteY1" fmla="*/ 0 h 79885"/>
                <a:gd name="connsiteX2" fmla="*/ 9531 w 19364"/>
                <a:gd name="connsiteY2" fmla="*/ 0 h 79885"/>
                <a:gd name="connsiteX3" fmla="*/ 9531 w 19364"/>
                <a:gd name="connsiteY3" fmla="*/ 64809 h 79885"/>
                <a:gd name="connsiteX4" fmla="*/ 14513 w 19364"/>
                <a:gd name="connsiteY4" fmla="*/ 71047 h 79885"/>
                <a:gd name="connsiteX5" fmla="*/ 19365 w 19364"/>
                <a:gd name="connsiteY5" fmla="*/ 70138 h 79885"/>
                <a:gd name="connsiteX6" fmla="*/ 19365 w 19364"/>
                <a:gd name="connsiteY6" fmla="*/ 78282 h 79885"/>
                <a:gd name="connsiteX7" fmla="*/ 11437 w 19364"/>
                <a:gd name="connsiteY7" fmla="*/ 79885 h 79885"/>
                <a:gd name="connsiteX8" fmla="*/ 0 w 19364"/>
                <a:gd name="connsiteY8" fmla="*/ 66629 h 79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64" h="79885">
                  <a:moveTo>
                    <a:pt x="0" y="66629"/>
                  </a:moveTo>
                  <a:lnTo>
                    <a:pt x="0" y="0"/>
                  </a:lnTo>
                  <a:lnTo>
                    <a:pt x="9531" y="0"/>
                  </a:lnTo>
                  <a:lnTo>
                    <a:pt x="9531" y="64809"/>
                  </a:lnTo>
                  <a:cubicBezTo>
                    <a:pt x="9531" y="69228"/>
                    <a:pt x="11437" y="71047"/>
                    <a:pt x="14513" y="71047"/>
                  </a:cubicBezTo>
                  <a:cubicBezTo>
                    <a:pt x="15856" y="71047"/>
                    <a:pt x="17589" y="70701"/>
                    <a:pt x="19365" y="70138"/>
                  </a:cubicBezTo>
                  <a:lnTo>
                    <a:pt x="19365" y="78282"/>
                  </a:lnTo>
                  <a:cubicBezTo>
                    <a:pt x="16765" y="79322"/>
                    <a:pt x="13690" y="79885"/>
                    <a:pt x="11437" y="79885"/>
                  </a:cubicBezTo>
                  <a:cubicBezTo>
                    <a:pt x="4635" y="79885"/>
                    <a:pt x="0" y="75813"/>
                    <a:pt x="0" y="66629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5" name="Vapaamuotoinen: Muoto 44">
              <a:extLst>
                <a:ext uri="{FF2B5EF4-FFF2-40B4-BE49-F238E27FC236}">
                  <a16:creationId xmlns:a16="http://schemas.microsoft.com/office/drawing/2014/main" id="{C227B66C-378B-9C0D-7376-9104048095EC}"/>
                </a:ext>
              </a:extLst>
            </p:cNvPr>
            <p:cNvSpPr/>
            <p:nvPr/>
          </p:nvSpPr>
          <p:spPr>
            <a:xfrm>
              <a:off x="3720532" y="726583"/>
              <a:ext cx="48173" cy="57661"/>
            </a:xfrm>
            <a:custGeom>
              <a:avLst/>
              <a:gdLst>
                <a:gd name="connsiteX0" fmla="*/ 0 w 48173"/>
                <a:gd name="connsiteY0" fmla="*/ 40116 h 57661"/>
                <a:gd name="connsiteX1" fmla="*/ 6671 w 48173"/>
                <a:gd name="connsiteY1" fmla="*/ 27206 h 57661"/>
                <a:gd name="connsiteX2" fmla="*/ 21401 w 48173"/>
                <a:gd name="connsiteY2" fmla="*/ 23784 h 57661"/>
                <a:gd name="connsiteX3" fmla="*/ 38643 w 48173"/>
                <a:gd name="connsiteY3" fmla="*/ 23784 h 57661"/>
                <a:gd name="connsiteX4" fmla="*/ 38643 w 48173"/>
                <a:gd name="connsiteY4" fmla="*/ 21747 h 57661"/>
                <a:gd name="connsiteX5" fmla="*/ 24477 w 48173"/>
                <a:gd name="connsiteY5" fmla="*/ 8274 h 57661"/>
                <a:gd name="connsiteX6" fmla="*/ 8274 w 48173"/>
                <a:gd name="connsiteY6" fmla="*/ 16419 h 57661"/>
                <a:gd name="connsiteX7" fmla="*/ 1386 w 48173"/>
                <a:gd name="connsiteY7" fmla="*/ 10527 h 57661"/>
                <a:gd name="connsiteX8" fmla="*/ 25170 w 48173"/>
                <a:gd name="connsiteY8" fmla="*/ 0 h 57661"/>
                <a:gd name="connsiteX9" fmla="*/ 48174 w 48173"/>
                <a:gd name="connsiteY9" fmla="*/ 21747 h 57661"/>
                <a:gd name="connsiteX10" fmla="*/ 48174 w 48173"/>
                <a:gd name="connsiteY10" fmla="*/ 56751 h 57661"/>
                <a:gd name="connsiteX11" fmla="*/ 39336 w 48173"/>
                <a:gd name="connsiteY11" fmla="*/ 56751 h 57661"/>
                <a:gd name="connsiteX12" fmla="*/ 38773 w 48173"/>
                <a:gd name="connsiteY12" fmla="*/ 48130 h 57661"/>
                <a:gd name="connsiteX13" fmla="*/ 20881 w 48173"/>
                <a:gd name="connsiteY13" fmla="*/ 57661 h 57661"/>
                <a:gd name="connsiteX14" fmla="*/ 43 w 48173"/>
                <a:gd name="connsiteY14" fmla="*/ 40116 h 57661"/>
                <a:gd name="connsiteX15" fmla="*/ 38643 w 48173"/>
                <a:gd name="connsiteY15" fmla="*/ 33228 h 57661"/>
                <a:gd name="connsiteX16" fmla="*/ 38643 w 48173"/>
                <a:gd name="connsiteY16" fmla="*/ 31062 h 57661"/>
                <a:gd name="connsiteX17" fmla="*/ 22787 w 48173"/>
                <a:gd name="connsiteY17" fmla="*/ 31062 h 57661"/>
                <a:gd name="connsiteX18" fmla="*/ 12823 w 48173"/>
                <a:gd name="connsiteY18" fmla="*/ 33444 h 57661"/>
                <a:gd name="connsiteX19" fmla="*/ 9661 w 48173"/>
                <a:gd name="connsiteY19" fmla="*/ 40246 h 57661"/>
                <a:gd name="connsiteX20" fmla="*/ 21791 w 48173"/>
                <a:gd name="connsiteY20" fmla="*/ 49863 h 57661"/>
                <a:gd name="connsiteX21" fmla="*/ 38686 w 48173"/>
                <a:gd name="connsiteY21" fmla="*/ 33228 h 57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173" h="57661">
                  <a:moveTo>
                    <a:pt x="0" y="40116"/>
                  </a:moveTo>
                  <a:cubicBezTo>
                    <a:pt x="0" y="33877"/>
                    <a:pt x="2729" y="29675"/>
                    <a:pt x="6671" y="27206"/>
                  </a:cubicBezTo>
                  <a:cubicBezTo>
                    <a:pt x="10657" y="24693"/>
                    <a:pt x="15856" y="23784"/>
                    <a:pt x="21401" y="23784"/>
                  </a:cubicBezTo>
                  <a:lnTo>
                    <a:pt x="38643" y="23784"/>
                  </a:lnTo>
                  <a:lnTo>
                    <a:pt x="38643" y="21747"/>
                  </a:lnTo>
                  <a:cubicBezTo>
                    <a:pt x="38643" y="13126"/>
                    <a:pt x="33791" y="8274"/>
                    <a:pt x="24477" y="8274"/>
                  </a:cubicBezTo>
                  <a:cubicBezTo>
                    <a:pt x="18368" y="8274"/>
                    <a:pt x="13256" y="10527"/>
                    <a:pt x="8274" y="16419"/>
                  </a:cubicBezTo>
                  <a:lnTo>
                    <a:pt x="1386" y="10527"/>
                  </a:lnTo>
                  <a:cubicBezTo>
                    <a:pt x="7495" y="3292"/>
                    <a:pt x="15639" y="0"/>
                    <a:pt x="25170" y="0"/>
                  </a:cubicBezTo>
                  <a:cubicBezTo>
                    <a:pt x="39769" y="0"/>
                    <a:pt x="48174" y="7928"/>
                    <a:pt x="48174" y="21747"/>
                  </a:cubicBezTo>
                  <a:lnTo>
                    <a:pt x="48174" y="56751"/>
                  </a:lnTo>
                  <a:lnTo>
                    <a:pt x="39336" y="56751"/>
                  </a:lnTo>
                  <a:lnTo>
                    <a:pt x="38773" y="48130"/>
                  </a:lnTo>
                  <a:cubicBezTo>
                    <a:pt x="35047" y="54022"/>
                    <a:pt x="28679" y="57661"/>
                    <a:pt x="20881" y="57661"/>
                  </a:cubicBezTo>
                  <a:cubicBezTo>
                    <a:pt x="8058" y="57661"/>
                    <a:pt x="43" y="50643"/>
                    <a:pt x="43" y="40116"/>
                  </a:cubicBezTo>
                  <a:close/>
                  <a:moveTo>
                    <a:pt x="38643" y="33228"/>
                  </a:moveTo>
                  <a:lnTo>
                    <a:pt x="38643" y="31062"/>
                  </a:lnTo>
                  <a:lnTo>
                    <a:pt x="22787" y="31062"/>
                  </a:lnTo>
                  <a:cubicBezTo>
                    <a:pt x="19408" y="31062"/>
                    <a:pt x="15553" y="31495"/>
                    <a:pt x="12823" y="33444"/>
                  </a:cubicBezTo>
                  <a:cubicBezTo>
                    <a:pt x="10787" y="34917"/>
                    <a:pt x="9661" y="37170"/>
                    <a:pt x="9661" y="40246"/>
                  </a:cubicBezTo>
                  <a:cubicBezTo>
                    <a:pt x="9661" y="46138"/>
                    <a:pt x="14296" y="49863"/>
                    <a:pt x="21791" y="49863"/>
                  </a:cubicBezTo>
                  <a:cubicBezTo>
                    <a:pt x="30975" y="49863"/>
                    <a:pt x="38686" y="42845"/>
                    <a:pt x="38686" y="33228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6" name="Vapaamuotoinen: Muoto 45">
              <a:extLst>
                <a:ext uri="{FF2B5EF4-FFF2-40B4-BE49-F238E27FC236}">
                  <a16:creationId xmlns:a16="http://schemas.microsoft.com/office/drawing/2014/main" id="{49712BF4-59CD-06A2-AABF-7FFBD7344CF5}"/>
                </a:ext>
              </a:extLst>
            </p:cNvPr>
            <p:cNvSpPr/>
            <p:nvPr/>
          </p:nvSpPr>
          <p:spPr>
            <a:xfrm>
              <a:off x="3787378" y="726583"/>
              <a:ext cx="46354" cy="56751"/>
            </a:xfrm>
            <a:custGeom>
              <a:avLst/>
              <a:gdLst>
                <a:gd name="connsiteX0" fmla="*/ 0 w 46354"/>
                <a:gd name="connsiteY0" fmla="*/ 910 h 56751"/>
                <a:gd name="connsiteX1" fmla="*/ 9618 w 46354"/>
                <a:gd name="connsiteY1" fmla="*/ 910 h 56751"/>
                <a:gd name="connsiteX2" fmla="*/ 9618 w 46354"/>
                <a:gd name="connsiteY2" fmla="*/ 8968 h 56751"/>
                <a:gd name="connsiteX3" fmla="*/ 26729 w 46354"/>
                <a:gd name="connsiteY3" fmla="*/ 0 h 56751"/>
                <a:gd name="connsiteX4" fmla="*/ 46354 w 46354"/>
                <a:gd name="connsiteY4" fmla="*/ 21314 h 56751"/>
                <a:gd name="connsiteX5" fmla="*/ 46354 w 46354"/>
                <a:gd name="connsiteY5" fmla="*/ 56751 h 56751"/>
                <a:gd name="connsiteX6" fmla="*/ 36737 w 46354"/>
                <a:gd name="connsiteY6" fmla="*/ 56751 h 56751"/>
                <a:gd name="connsiteX7" fmla="*/ 36737 w 46354"/>
                <a:gd name="connsiteY7" fmla="*/ 24823 h 56751"/>
                <a:gd name="connsiteX8" fmla="*/ 24174 w 46354"/>
                <a:gd name="connsiteY8" fmla="*/ 8274 h 56751"/>
                <a:gd name="connsiteX9" fmla="*/ 9661 w 46354"/>
                <a:gd name="connsiteY9" fmla="*/ 28895 h 56751"/>
                <a:gd name="connsiteX10" fmla="*/ 9661 w 46354"/>
                <a:gd name="connsiteY10" fmla="*/ 56751 h 56751"/>
                <a:gd name="connsiteX11" fmla="*/ 43 w 46354"/>
                <a:gd name="connsiteY11" fmla="*/ 56751 h 56751"/>
                <a:gd name="connsiteX12" fmla="*/ 43 w 46354"/>
                <a:gd name="connsiteY12" fmla="*/ 910 h 56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354" h="56751">
                  <a:moveTo>
                    <a:pt x="0" y="910"/>
                  </a:moveTo>
                  <a:lnTo>
                    <a:pt x="9618" y="910"/>
                  </a:lnTo>
                  <a:lnTo>
                    <a:pt x="9618" y="8968"/>
                  </a:lnTo>
                  <a:cubicBezTo>
                    <a:pt x="13256" y="3292"/>
                    <a:pt x="19148" y="0"/>
                    <a:pt x="26729" y="0"/>
                  </a:cubicBezTo>
                  <a:cubicBezTo>
                    <a:pt x="38989" y="0"/>
                    <a:pt x="46354" y="7235"/>
                    <a:pt x="46354" y="21314"/>
                  </a:cubicBezTo>
                  <a:lnTo>
                    <a:pt x="46354" y="56751"/>
                  </a:lnTo>
                  <a:lnTo>
                    <a:pt x="36737" y="56751"/>
                  </a:lnTo>
                  <a:lnTo>
                    <a:pt x="36737" y="24823"/>
                  </a:lnTo>
                  <a:cubicBezTo>
                    <a:pt x="36737" y="13516"/>
                    <a:pt x="32535" y="8274"/>
                    <a:pt x="24174" y="8274"/>
                  </a:cubicBezTo>
                  <a:cubicBezTo>
                    <a:pt x="14903" y="8274"/>
                    <a:pt x="9661" y="14599"/>
                    <a:pt x="9661" y="28895"/>
                  </a:cubicBezTo>
                  <a:lnTo>
                    <a:pt x="9661" y="56751"/>
                  </a:lnTo>
                  <a:lnTo>
                    <a:pt x="43" y="56751"/>
                  </a:lnTo>
                  <a:lnTo>
                    <a:pt x="43" y="91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7" name="Vapaamuotoinen: Muoto 46">
              <a:extLst>
                <a:ext uri="{FF2B5EF4-FFF2-40B4-BE49-F238E27FC236}">
                  <a16:creationId xmlns:a16="http://schemas.microsoft.com/office/drawing/2014/main" id="{AACE630B-1ECD-0B5D-C374-5BB7EE0D74A4}"/>
                </a:ext>
              </a:extLst>
            </p:cNvPr>
            <p:cNvSpPr/>
            <p:nvPr/>
          </p:nvSpPr>
          <p:spPr>
            <a:xfrm>
              <a:off x="2570950" y="867682"/>
              <a:ext cx="54281" cy="57661"/>
            </a:xfrm>
            <a:custGeom>
              <a:avLst/>
              <a:gdLst>
                <a:gd name="connsiteX0" fmla="*/ 0 w 54281"/>
                <a:gd name="connsiteY0" fmla="*/ 28766 h 57661"/>
                <a:gd name="connsiteX1" fmla="*/ 27206 w 54281"/>
                <a:gd name="connsiteY1" fmla="*/ 0 h 57661"/>
                <a:gd name="connsiteX2" fmla="*/ 54282 w 54281"/>
                <a:gd name="connsiteY2" fmla="*/ 28766 h 57661"/>
                <a:gd name="connsiteX3" fmla="*/ 27206 w 54281"/>
                <a:gd name="connsiteY3" fmla="*/ 57661 h 57661"/>
                <a:gd name="connsiteX4" fmla="*/ 0 w 54281"/>
                <a:gd name="connsiteY4" fmla="*/ 28766 h 57661"/>
                <a:gd name="connsiteX5" fmla="*/ 44621 w 54281"/>
                <a:gd name="connsiteY5" fmla="*/ 28766 h 57661"/>
                <a:gd name="connsiteX6" fmla="*/ 27206 w 54281"/>
                <a:gd name="connsiteY6" fmla="*/ 8361 h 57661"/>
                <a:gd name="connsiteX7" fmla="*/ 9531 w 54281"/>
                <a:gd name="connsiteY7" fmla="*/ 28766 h 57661"/>
                <a:gd name="connsiteX8" fmla="*/ 27206 w 54281"/>
                <a:gd name="connsiteY8" fmla="*/ 49170 h 57661"/>
                <a:gd name="connsiteX9" fmla="*/ 44621 w 54281"/>
                <a:gd name="connsiteY9" fmla="*/ 28766 h 57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281" h="57661">
                  <a:moveTo>
                    <a:pt x="0" y="28766"/>
                  </a:moveTo>
                  <a:cubicBezTo>
                    <a:pt x="0" y="12000"/>
                    <a:pt x="11220" y="0"/>
                    <a:pt x="27206" y="0"/>
                  </a:cubicBezTo>
                  <a:cubicBezTo>
                    <a:pt x="43192" y="0"/>
                    <a:pt x="54282" y="12000"/>
                    <a:pt x="54282" y="28766"/>
                  </a:cubicBezTo>
                  <a:cubicBezTo>
                    <a:pt x="54282" y="45531"/>
                    <a:pt x="42845" y="57661"/>
                    <a:pt x="27206" y="57661"/>
                  </a:cubicBezTo>
                  <a:cubicBezTo>
                    <a:pt x="11567" y="57661"/>
                    <a:pt x="0" y="45661"/>
                    <a:pt x="0" y="28766"/>
                  </a:cubicBezTo>
                  <a:close/>
                  <a:moveTo>
                    <a:pt x="44621" y="28766"/>
                  </a:moveTo>
                  <a:cubicBezTo>
                    <a:pt x="44621" y="16289"/>
                    <a:pt x="37820" y="8361"/>
                    <a:pt x="27206" y="8361"/>
                  </a:cubicBezTo>
                  <a:cubicBezTo>
                    <a:pt x="16592" y="8361"/>
                    <a:pt x="9531" y="16419"/>
                    <a:pt x="9531" y="28766"/>
                  </a:cubicBezTo>
                  <a:cubicBezTo>
                    <a:pt x="9531" y="41112"/>
                    <a:pt x="16419" y="49170"/>
                    <a:pt x="27206" y="49170"/>
                  </a:cubicBezTo>
                  <a:cubicBezTo>
                    <a:pt x="37993" y="49170"/>
                    <a:pt x="44621" y="41112"/>
                    <a:pt x="44621" y="28766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8" name="Vapaamuotoinen: Muoto 47">
              <a:extLst>
                <a:ext uri="{FF2B5EF4-FFF2-40B4-BE49-F238E27FC236}">
                  <a16:creationId xmlns:a16="http://schemas.microsoft.com/office/drawing/2014/main" id="{7364B2F3-B82C-4F0D-1799-4A2BF65C029A}"/>
                </a:ext>
              </a:extLst>
            </p:cNvPr>
            <p:cNvSpPr/>
            <p:nvPr/>
          </p:nvSpPr>
          <p:spPr>
            <a:xfrm>
              <a:off x="2636409" y="867595"/>
              <a:ext cx="44404" cy="57704"/>
            </a:xfrm>
            <a:custGeom>
              <a:avLst/>
              <a:gdLst>
                <a:gd name="connsiteX0" fmla="*/ 0 w 44404"/>
                <a:gd name="connsiteY0" fmla="*/ 45488 h 57704"/>
                <a:gd name="connsiteX1" fmla="*/ 6715 w 44404"/>
                <a:gd name="connsiteY1" fmla="*/ 39813 h 57704"/>
                <a:gd name="connsiteX2" fmla="*/ 23264 w 44404"/>
                <a:gd name="connsiteY2" fmla="*/ 49647 h 57704"/>
                <a:gd name="connsiteX3" fmla="*/ 34961 w 44404"/>
                <a:gd name="connsiteY3" fmla="*/ 41242 h 57704"/>
                <a:gd name="connsiteX4" fmla="*/ 21011 w 44404"/>
                <a:gd name="connsiteY4" fmla="*/ 31278 h 57704"/>
                <a:gd name="connsiteX5" fmla="*/ 2989 w 44404"/>
                <a:gd name="connsiteY5" fmla="*/ 15422 h 57704"/>
                <a:gd name="connsiteX6" fmla="*/ 22484 w 44404"/>
                <a:gd name="connsiteY6" fmla="*/ 0 h 57704"/>
                <a:gd name="connsiteX7" fmla="*/ 42325 w 44404"/>
                <a:gd name="connsiteY7" fmla="*/ 10657 h 57704"/>
                <a:gd name="connsiteX8" fmla="*/ 36217 w 44404"/>
                <a:gd name="connsiteY8" fmla="*/ 15206 h 57704"/>
                <a:gd name="connsiteX9" fmla="*/ 22181 w 44404"/>
                <a:gd name="connsiteY9" fmla="*/ 7711 h 57704"/>
                <a:gd name="connsiteX10" fmla="*/ 11870 w 44404"/>
                <a:gd name="connsiteY10" fmla="*/ 14513 h 57704"/>
                <a:gd name="connsiteX11" fmla="*/ 23784 w 44404"/>
                <a:gd name="connsiteY11" fmla="*/ 22787 h 57704"/>
                <a:gd name="connsiteX12" fmla="*/ 44405 w 44404"/>
                <a:gd name="connsiteY12" fmla="*/ 40246 h 57704"/>
                <a:gd name="connsiteX13" fmla="*/ 23220 w 44404"/>
                <a:gd name="connsiteY13" fmla="*/ 57704 h 57704"/>
                <a:gd name="connsiteX14" fmla="*/ 87 w 44404"/>
                <a:gd name="connsiteY14" fmla="*/ 45488 h 57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404" h="57704">
                  <a:moveTo>
                    <a:pt x="0" y="45488"/>
                  </a:moveTo>
                  <a:lnTo>
                    <a:pt x="6715" y="39813"/>
                  </a:lnTo>
                  <a:cubicBezTo>
                    <a:pt x="9531" y="45574"/>
                    <a:pt x="15422" y="49647"/>
                    <a:pt x="23264" y="49647"/>
                  </a:cubicBezTo>
                  <a:cubicBezTo>
                    <a:pt x="30412" y="49647"/>
                    <a:pt x="34961" y="46484"/>
                    <a:pt x="34961" y="41242"/>
                  </a:cubicBezTo>
                  <a:cubicBezTo>
                    <a:pt x="34961" y="34917"/>
                    <a:pt x="28506" y="33228"/>
                    <a:pt x="21011" y="31278"/>
                  </a:cubicBezTo>
                  <a:cubicBezTo>
                    <a:pt x="12433" y="29112"/>
                    <a:pt x="2989" y="26080"/>
                    <a:pt x="2989" y="15422"/>
                  </a:cubicBezTo>
                  <a:cubicBezTo>
                    <a:pt x="2989" y="6238"/>
                    <a:pt x="10830" y="0"/>
                    <a:pt x="22484" y="0"/>
                  </a:cubicBezTo>
                  <a:cubicBezTo>
                    <a:pt x="30888" y="0"/>
                    <a:pt x="38340" y="3639"/>
                    <a:pt x="42325" y="10657"/>
                  </a:cubicBezTo>
                  <a:lnTo>
                    <a:pt x="36217" y="15206"/>
                  </a:lnTo>
                  <a:cubicBezTo>
                    <a:pt x="33141" y="10007"/>
                    <a:pt x="28072" y="7711"/>
                    <a:pt x="22181" y="7711"/>
                  </a:cubicBezTo>
                  <a:cubicBezTo>
                    <a:pt x="16289" y="7711"/>
                    <a:pt x="11870" y="10311"/>
                    <a:pt x="11870" y="14513"/>
                  </a:cubicBezTo>
                  <a:cubicBezTo>
                    <a:pt x="11870" y="19278"/>
                    <a:pt x="15942" y="20968"/>
                    <a:pt x="23784" y="22787"/>
                  </a:cubicBezTo>
                  <a:cubicBezTo>
                    <a:pt x="33184" y="25040"/>
                    <a:pt x="44405" y="27639"/>
                    <a:pt x="44405" y="40246"/>
                  </a:cubicBezTo>
                  <a:cubicBezTo>
                    <a:pt x="44405" y="50773"/>
                    <a:pt x="36044" y="57704"/>
                    <a:pt x="23220" y="57704"/>
                  </a:cubicBezTo>
                  <a:cubicBezTo>
                    <a:pt x="11783" y="57704"/>
                    <a:pt x="3856" y="51943"/>
                    <a:pt x="87" y="45488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9" name="Vapaamuotoinen: Muoto 48">
              <a:extLst>
                <a:ext uri="{FF2B5EF4-FFF2-40B4-BE49-F238E27FC236}">
                  <a16:creationId xmlns:a16="http://schemas.microsoft.com/office/drawing/2014/main" id="{DCB6CBA9-2C08-AE91-C9BD-D40F897A71E1}"/>
                </a:ext>
              </a:extLst>
            </p:cNvPr>
            <p:cNvSpPr/>
            <p:nvPr/>
          </p:nvSpPr>
          <p:spPr>
            <a:xfrm>
              <a:off x="2694244" y="867638"/>
              <a:ext cx="48173" cy="57661"/>
            </a:xfrm>
            <a:custGeom>
              <a:avLst/>
              <a:gdLst>
                <a:gd name="connsiteX0" fmla="*/ 0 w 48173"/>
                <a:gd name="connsiteY0" fmla="*/ 40116 h 57661"/>
                <a:gd name="connsiteX1" fmla="*/ 6672 w 48173"/>
                <a:gd name="connsiteY1" fmla="*/ 27206 h 57661"/>
                <a:gd name="connsiteX2" fmla="*/ 21401 w 48173"/>
                <a:gd name="connsiteY2" fmla="*/ 23784 h 57661"/>
                <a:gd name="connsiteX3" fmla="*/ 38643 w 48173"/>
                <a:gd name="connsiteY3" fmla="*/ 23784 h 57661"/>
                <a:gd name="connsiteX4" fmla="*/ 38643 w 48173"/>
                <a:gd name="connsiteY4" fmla="*/ 21747 h 57661"/>
                <a:gd name="connsiteX5" fmla="*/ 24477 w 48173"/>
                <a:gd name="connsiteY5" fmla="*/ 8274 h 57661"/>
                <a:gd name="connsiteX6" fmla="*/ 8275 w 48173"/>
                <a:gd name="connsiteY6" fmla="*/ 16419 h 57661"/>
                <a:gd name="connsiteX7" fmla="*/ 1386 w 48173"/>
                <a:gd name="connsiteY7" fmla="*/ 10527 h 57661"/>
                <a:gd name="connsiteX8" fmla="*/ 25170 w 48173"/>
                <a:gd name="connsiteY8" fmla="*/ 0 h 57661"/>
                <a:gd name="connsiteX9" fmla="*/ 48174 w 48173"/>
                <a:gd name="connsiteY9" fmla="*/ 21747 h 57661"/>
                <a:gd name="connsiteX10" fmla="*/ 48174 w 48173"/>
                <a:gd name="connsiteY10" fmla="*/ 56751 h 57661"/>
                <a:gd name="connsiteX11" fmla="*/ 39336 w 48173"/>
                <a:gd name="connsiteY11" fmla="*/ 56751 h 57661"/>
                <a:gd name="connsiteX12" fmla="*/ 38773 w 48173"/>
                <a:gd name="connsiteY12" fmla="*/ 48130 h 57661"/>
                <a:gd name="connsiteX13" fmla="*/ 20881 w 48173"/>
                <a:gd name="connsiteY13" fmla="*/ 57661 h 57661"/>
                <a:gd name="connsiteX14" fmla="*/ 43 w 48173"/>
                <a:gd name="connsiteY14" fmla="*/ 40116 h 57661"/>
                <a:gd name="connsiteX15" fmla="*/ 38643 w 48173"/>
                <a:gd name="connsiteY15" fmla="*/ 33228 h 57661"/>
                <a:gd name="connsiteX16" fmla="*/ 38643 w 48173"/>
                <a:gd name="connsiteY16" fmla="*/ 31062 h 57661"/>
                <a:gd name="connsiteX17" fmla="*/ 22787 w 48173"/>
                <a:gd name="connsiteY17" fmla="*/ 31062 h 57661"/>
                <a:gd name="connsiteX18" fmla="*/ 12823 w 48173"/>
                <a:gd name="connsiteY18" fmla="*/ 33444 h 57661"/>
                <a:gd name="connsiteX19" fmla="*/ 9661 w 48173"/>
                <a:gd name="connsiteY19" fmla="*/ 40246 h 57661"/>
                <a:gd name="connsiteX20" fmla="*/ 21791 w 48173"/>
                <a:gd name="connsiteY20" fmla="*/ 49863 h 57661"/>
                <a:gd name="connsiteX21" fmla="*/ 38686 w 48173"/>
                <a:gd name="connsiteY21" fmla="*/ 33228 h 57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173" h="57661">
                  <a:moveTo>
                    <a:pt x="0" y="40116"/>
                  </a:moveTo>
                  <a:cubicBezTo>
                    <a:pt x="0" y="33877"/>
                    <a:pt x="2729" y="29675"/>
                    <a:pt x="6672" y="27206"/>
                  </a:cubicBezTo>
                  <a:cubicBezTo>
                    <a:pt x="10657" y="24693"/>
                    <a:pt x="15856" y="23784"/>
                    <a:pt x="21401" y="23784"/>
                  </a:cubicBezTo>
                  <a:lnTo>
                    <a:pt x="38643" y="23784"/>
                  </a:lnTo>
                  <a:lnTo>
                    <a:pt x="38643" y="21747"/>
                  </a:lnTo>
                  <a:cubicBezTo>
                    <a:pt x="38643" y="13126"/>
                    <a:pt x="33791" y="8274"/>
                    <a:pt x="24477" y="8274"/>
                  </a:cubicBezTo>
                  <a:cubicBezTo>
                    <a:pt x="18369" y="8274"/>
                    <a:pt x="13256" y="10527"/>
                    <a:pt x="8275" y="16419"/>
                  </a:cubicBezTo>
                  <a:lnTo>
                    <a:pt x="1386" y="10527"/>
                  </a:lnTo>
                  <a:cubicBezTo>
                    <a:pt x="7495" y="3292"/>
                    <a:pt x="15639" y="0"/>
                    <a:pt x="25170" y="0"/>
                  </a:cubicBezTo>
                  <a:cubicBezTo>
                    <a:pt x="39769" y="0"/>
                    <a:pt x="48174" y="7928"/>
                    <a:pt x="48174" y="21747"/>
                  </a:cubicBezTo>
                  <a:lnTo>
                    <a:pt x="48174" y="56751"/>
                  </a:lnTo>
                  <a:lnTo>
                    <a:pt x="39336" y="56751"/>
                  </a:lnTo>
                  <a:lnTo>
                    <a:pt x="38773" y="48130"/>
                  </a:lnTo>
                  <a:cubicBezTo>
                    <a:pt x="35047" y="54022"/>
                    <a:pt x="28679" y="57661"/>
                    <a:pt x="20881" y="57661"/>
                  </a:cubicBezTo>
                  <a:cubicBezTo>
                    <a:pt x="8058" y="57661"/>
                    <a:pt x="43" y="50643"/>
                    <a:pt x="43" y="40116"/>
                  </a:cubicBezTo>
                  <a:close/>
                  <a:moveTo>
                    <a:pt x="38643" y="33228"/>
                  </a:moveTo>
                  <a:lnTo>
                    <a:pt x="38643" y="31062"/>
                  </a:lnTo>
                  <a:lnTo>
                    <a:pt x="22787" y="31062"/>
                  </a:lnTo>
                  <a:cubicBezTo>
                    <a:pt x="19408" y="31062"/>
                    <a:pt x="15553" y="31495"/>
                    <a:pt x="12823" y="33444"/>
                  </a:cubicBezTo>
                  <a:cubicBezTo>
                    <a:pt x="10787" y="34917"/>
                    <a:pt x="9661" y="37170"/>
                    <a:pt x="9661" y="40246"/>
                  </a:cubicBezTo>
                  <a:cubicBezTo>
                    <a:pt x="9661" y="46138"/>
                    <a:pt x="14296" y="49863"/>
                    <a:pt x="21791" y="49863"/>
                  </a:cubicBezTo>
                  <a:cubicBezTo>
                    <a:pt x="30975" y="49863"/>
                    <a:pt x="38686" y="42845"/>
                    <a:pt x="38686" y="33228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0" name="Vapaamuotoinen: Muoto 49">
              <a:extLst>
                <a:ext uri="{FF2B5EF4-FFF2-40B4-BE49-F238E27FC236}">
                  <a16:creationId xmlns:a16="http://schemas.microsoft.com/office/drawing/2014/main" id="{00786117-2D4C-7F60-91F9-EE398D0EAF62}"/>
                </a:ext>
              </a:extLst>
            </p:cNvPr>
            <p:cNvSpPr/>
            <p:nvPr/>
          </p:nvSpPr>
          <p:spPr>
            <a:xfrm>
              <a:off x="2757970" y="867638"/>
              <a:ext cx="48173" cy="57661"/>
            </a:xfrm>
            <a:custGeom>
              <a:avLst/>
              <a:gdLst>
                <a:gd name="connsiteX0" fmla="*/ 0 w 48173"/>
                <a:gd name="connsiteY0" fmla="*/ 40116 h 57661"/>
                <a:gd name="connsiteX1" fmla="*/ 6671 w 48173"/>
                <a:gd name="connsiteY1" fmla="*/ 27206 h 57661"/>
                <a:gd name="connsiteX2" fmla="*/ 21401 w 48173"/>
                <a:gd name="connsiteY2" fmla="*/ 23784 h 57661"/>
                <a:gd name="connsiteX3" fmla="*/ 38643 w 48173"/>
                <a:gd name="connsiteY3" fmla="*/ 23784 h 57661"/>
                <a:gd name="connsiteX4" fmla="*/ 38643 w 48173"/>
                <a:gd name="connsiteY4" fmla="*/ 21747 h 57661"/>
                <a:gd name="connsiteX5" fmla="*/ 24477 w 48173"/>
                <a:gd name="connsiteY5" fmla="*/ 8274 h 57661"/>
                <a:gd name="connsiteX6" fmla="*/ 8274 w 48173"/>
                <a:gd name="connsiteY6" fmla="*/ 16419 h 57661"/>
                <a:gd name="connsiteX7" fmla="*/ 1386 w 48173"/>
                <a:gd name="connsiteY7" fmla="*/ 10527 h 57661"/>
                <a:gd name="connsiteX8" fmla="*/ 25170 w 48173"/>
                <a:gd name="connsiteY8" fmla="*/ 0 h 57661"/>
                <a:gd name="connsiteX9" fmla="*/ 48174 w 48173"/>
                <a:gd name="connsiteY9" fmla="*/ 21747 h 57661"/>
                <a:gd name="connsiteX10" fmla="*/ 48174 w 48173"/>
                <a:gd name="connsiteY10" fmla="*/ 56751 h 57661"/>
                <a:gd name="connsiteX11" fmla="*/ 39336 w 48173"/>
                <a:gd name="connsiteY11" fmla="*/ 56751 h 57661"/>
                <a:gd name="connsiteX12" fmla="*/ 38773 w 48173"/>
                <a:gd name="connsiteY12" fmla="*/ 48130 h 57661"/>
                <a:gd name="connsiteX13" fmla="*/ 20881 w 48173"/>
                <a:gd name="connsiteY13" fmla="*/ 57661 h 57661"/>
                <a:gd name="connsiteX14" fmla="*/ 43 w 48173"/>
                <a:gd name="connsiteY14" fmla="*/ 40116 h 57661"/>
                <a:gd name="connsiteX15" fmla="*/ 38643 w 48173"/>
                <a:gd name="connsiteY15" fmla="*/ 33228 h 57661"/>
                <a:gd name="connsiteX16" fmla="*/ 38643 w 48173"/>
                <a:gd name="connsiteY16" fmla="*/ 31062 h 57661"/>
                <a:gd name="connsiteX17" fmla="*/ 22787 w 48173"/>
                <a:gd name="connsiteY17" fmla="*/ 31062 h 57661"/>
                <a:gd name="connsiteX18" fmla="*/ 12823 w 48173"/>
                <a:gd name="connsiteY18" fmla="*/ 33444 h 57661"/>
                <a:gd name="connsiteX19" fmla="*/ 9661 w 48173"/>
                <a:gd name="connsiteY19" fmla="*/ 40246 h 57661"/>
                <a:gd name="connsiteX20" fmla="*/ 21791 w 48173"/>
                <a:gd name="connsiteY20" fmla="*/ 49863 h 57661"/>
                <a:gd name="connsiteX21" fmla="*/ 38686 w 48173"/>
                <a:gd name="connsiteY21" fmla="*/ 33228 h 57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173" h="57661">
                  <a:moveTo>
                    <a:pt x="0" y="40116"/>
                  </a:moveTo>
                  <a:cubicBezTo>
                    <a:pt x="0" y="33877"/>
                    <a:pt x="2729" y="29675"/>
                    <a:pt x="6671" y="27206"/>
                  </a:cubicBezTo>
                  <a:cubicBezTo>
                    <a:pt x="10657" y="24693"/>
                    <a:pt x="15856" y="23784"/>
                    <a:pt x="21401" y="23784"/>
                  </a:cubicBezTo>
                  <a:lnTo>
                    <a:pt x="38643" y="23784"/>
                  </a:lnTo>
                  <a:lnTo>
                    <a:pt x="38643" y="21747"/>
                  </a:lnTo>
                  <a:cubicBezTo>
                    <a:pt x="38643" y="13126"/>
                    <a:pt x="33791" y="8274"/>
                    <a:pt x="24477" y="8274"/>
                  </a:cubicBezTo>
                  <a:cubicBezTo>
                    <a:pt x="18368" y="8274"/>
                    <a:pt x="13256" y="10527"/>
                    <a:pt x="8274" y="16419"/>
                  </a:cubicBezTo>
                  <a:lnTo>
                    <a:pt x="1386" y="10527"/>
                  </a:lnTo>
                  <a:cubicBezTo>
                    <a:pt x="7495" y="3292"/>
                    <a:pt x="15639" y="0"/>
                    <a:pt x="25170" y="0"/>
                  </a:cubicBezTo>
                  <a:cubicBezTo>
                    <a:pt x="39769" y="0"/>
                    <a:pt x="48174" y="7928"/>
                    <a:pt x="48174" y="21747"/>
                  </a:cubicBezTo>
                  <a:lnTo>
                    <a:pt x="48174" y="56751"/>
                  </a:lnTo>
                  <a:lnTo>
                    <a:pt x="39336" y="56751"/>
                  </a:lnTo>
                  <a:lnTo>
                    <a:pt x="38773" y="48130"/>
                  </a:lnTo>
                  <a:cubicBezTo>
                    <a:pt x="35047" y="54022"/>
                    <a:pt x="28679" y="57661"/>
                    <a:pt x="20881" y="57661"/>
                  </a:cubicBezTo>
                  <a:cubicBezTo>
                    <a:pt x="8058" y="57661"/>
                    <a:pt x="43" y="50643"/>
                    <a:pt x="43" y="40116"/>
                  </a:cubicBezTo>
                  <a:close/>
                  <a:moveTo>
                    <a:pt x="38643" y="33228"/>
                  </a:moveTo>
                  <a:lnTo>
                    <a:pt x="38643" y="31062"/>
                  </a:lnTo>
                  <a:lnTo>
                    <a:pt x="22787" y="31062"/>
                  </a:lnTo>
                  <a:cubicBezTo>
                    <a:pt x="19408" y="31062"/>
                    <a:pt x="15553" y="31495"/>
                    <a:pt x="12823" y="33444"/>
                  </a:cubicBezTo>
                  <a:cubicBezTo>
                    <a:pt x="10787" y="34917"/>
                    <a:pt x="9661" y="37170"/>
                    <a:pt x="9661" y="40246"/>
                  </a:cubicBezTo>
                  <a:cubicBezTo>
                    <a:pt x="9661" y="46138"/>
                    <a:pt x="14296" y="49863"/>
                    <a:pt x="21791" y="49863"/>
                  </a:cubicBezTo>
                  <a:cubicBezTo>
                    <a:pt x="30975" y="49863"/>
                    <a:pt x="38686" y="42845"/>
                    <a:pt x="38686" y="33228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1" name="Vapaamuotoinen: Muoto 50">
              <a:extLst>
                <a:ext uri="{FF2B5EF4-FFF2-40B4-BE49-F238E27FC236}">
                  <a16:creationId xmlns:a16="http://schemas.microsoft.com/office/drawing/2014/main" id="{16EA37DC-A97E-210F-52CD-89B9B4F6BA5A}"/>
                </a:ext>
              </a:extLst>
            </p:cNvPr>
            <p:cNvSpPr/>
            <p:nvPr/>
          </p:nvSpPr>
          <p:spPr>
            <a:xfrm>
              <a:off x="2824815" y="867638"/>
              <a:ext cx="78152" cy="56751"/>
            </a:xfrm>
            <a:custGeom>
              <a:avLst/>
              <a:gdLst>
                <a:gd name="connsiteX0" fmla="*/ 0 w 78152"/>
                <a:gd name="connsiteY0" fmla="*/ 910 h 56751"/>
                <a:gd name="connsiteX1" fmla="*/ 9618 w 78152"/>
                <a:gd name="connsiteY1" fmla="*/ 910 h 56751"/>
                <a:gd name="connsiteX2" fmla="*/ 9618 w 78152"/>
                <a:gd name="connsiteY2" fmla="*/ 9964 h 56751"/>
                <a:gd name="connsiteX3" fmla="*/ 25603 w 78152"/>
                <a:gd name="connsiteY3" fmla="*/ 0 h 56751"/>
                <a:gd name="connsiteX4" fmla="*/ 42022 w 78152"/>
                <a:gd name="connsiteY4" fmla="*/ 9964 h 56751"/>
                <a:gd name="connsiteX5" fmla="*/ 59004 w 78152"/>
                <a:gd name="connsiteY5" fmla="*/ 0 h 56751"/>
                <a:gd name="connsiteX6" fmla="*/ 78152 w 78152"/>
                <a:gd name="connsiteY6" fmla="*/ 22787 h 56751"/>
                <a:gd name="connsiteX7" fmla="*/ 78152 w 78152"/>
                <a:gd name="connsiteY7" fmla="*/ 56751 h 56751"/>
                <a:gd name="connsiteX8" fmla="*/ 68622 w 78152"/>
                <a:gd name="connsiteY8" fmla="*/ 56751 h 56751"/>
                <a:gd name="connsiteX9" fmla="*/ 68622 w 78152"/>
                <a:gd name="connsiteY9" fmla="*/ 25040 h 56751"/>
                <a:gd name="connsiteX10" fmla="*/ 56838 w 78152"/>
                <a:gd name="connsiteY10" fmla="*/ 8274 h 56751"/>
                <a:gd name="connsiteX11" fmla="*/ 43928 w 78152"/>
                <a:gd name="connsiteY11" fmla="*/ 26729 h 56751"/>
                <a:gd name="connsiteX12" fmla="*/ 43928 w 78152"/>
                <a:gd name="connsiteY12" fmla="*/ 56751 h 56751"/>
                <a:gd name="connsiteX13" fmla="*/ 34311 w 78152"/>
                <a:gd name="connsiteY13" fmla="*/ 56751 h 56751"/>
                <a:gd name="connsiteX14" fmla="*/ 34311 w 78152"/>
                <a:gd name="connsiteY14" fmla="*/ 24217 h 56751"/>
                <a:gd name="connsiteX15" fmla="*/ 22744 w 78152"/>
                <a:gd name="connsiteY15" fmla="*/ 8231 h 56751"/>
                <a:gd name="connsiteX16" fmla="*/ 9618 w 78152"/>
                <a:gd name="connsiteY16" fmla="*/ 26686 h 56751"/>
                <a:gd name="connsiteX17" fmla="*/ 9618 w 78152"/>
                <a:gd name="connsiteY17" fmla="*/ 56708 h 56751"/>
                <a:gd name="connsiteX18" fmla="*/ 0 w 78152"/>
                <a:gd name="connsiteY18" fmla="*/ 56708 h 56751"/>
                <a:gd name="connsiteX19" fmla="*/ 0 w 78152"/>
                <a:gd name="connsiteY19" fmla="*/ 866 h 56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8152" h="56751">
                  <a:moveTo>
                    <a:pt x="0" y="910"/>
                  </a:moveTo>
                  <a:lnTo>
                    <a:pt x="9618" y="910"/>
                  </a:lnTo>
                  <a:lnTo>
                    <a:pt x="9618" y="9964"/>
                  </a:lnTo>
                  <a:cubicBezTo>
                    <a:pt x="12996" y="3076"/>
                    <a:pt x="18932" y="0"/>
                    <a:pt x="25603" y="0"/>
                  </a:cubicBezTo>
                  <a:cubicBezTo>
                    <a:pt x="33314" y="0"/>
                    <a:pt x="38946" y="3292"/>
                    <a:pt x="42022" y="9964"/>
                  </a:cubicBezTo>
                  <a:cubicBezTo>
                    <a:pt x="45661" y="3509"/>
                    <a:pt x="50990" y="0"/>
                    <a:pt x="59004" y="0"/>
                  </a:cubicBezTo>
                  <a:cubicBezTo>
                    <a:pt x="72824" y="0"/>
                    <a:pt x="78152" y="10441"/>
                    <a:pt x="78152" y="22787"/>
                  </a:cubicBezTo>
                  <a:lnTo>
                    <a:pt x="78152" y="56751"/>
                  </a:lnTo>
                  <a:lnTo>
                    <a:pt x="68622" y="56751"/>
                  </a:lnTo>
                  <a:lnTo>
                    <a:pt x="68622" y="25040"/>
                  </a:lnTo>
                  <a:cubicBezTo>
                    <a:pt x="68622" y="14599"/>
                    <a:pt x="65329" y="8274"/>
                    <a:pt x="56838" y="8274"/>
                  </a:cubicBezTo>
                  <a:cubicBezTo>
                    <a:pt x="48347" y="8274"/>
                    <a:pt x="43928" y="14513"/>
                    <a:pt x="43928" y="26729"/>
                  </a:cubicBezTo>
                  <a:lnTo>
                    <a:pt x="43928" y="56751"/>
                  </a:lnTo>
                  <a:lnTo>
                    <a:pt x="34311" y="56751"/>
                  </a:lnTo>
                  <a:lnTo>
                    <a:pt x="34311" y="24217"/>
                  </a:lnTo>
                  <a:cubicBezTo>
                    <a:pt x="34311" y="13473"/>
                    <a:pt x="30238" y="8231"/>
                    <a:pt x="22744" y="8231"/>
                  </a:cubicBezTo>
                  <a:cubicBezTo>
                    <a:pt x="14470" y="8231"/>
                    <a:pt x="9618" y="14556"/>
                    <a:pt x="9618" y="26686"/>
                  </a:cubicBezTo>
                  <a:lnTo>
                    <a:pt x="9618" y="56708"/>
                  </a:lnTo>
                  <a:lnTo>
                    <a:pt x="0" y="56708"/>
                  </a:lnTo>
                  <a:lnTo>
                    <a:pt x="0" y="866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2" name="Vapaamuotoinen: Muoto 51">
              <a:extLst>
                <a:ext uri="{FF2B5EF4-FFF2-40B4-BE49-F238E27FC236}">
                  <a16:creationId xmlns:a16="http://schemas.microsoft.com/office/drawing/2014/main" id="{11D6DB54-9D7A-C7AA-03ED-9616136A0F9D}"/>
                </a:ext>
              </a:extLst>
            </p:cNvPr>
            <p:cNvSpPr/>
            <p:nvPr/>
          </p:nvSpPr>
          <p:spPr>
            <a:xfrm>
              <a:off x="2920686" y="845458"/>
              <a:ext cx="11306" cy="78931"/>
            </a:xfrm>
            <a:custGeom>
              <a:avLst/>
              <a:gdLst>
                <a:gd name="connsiteX0" fmla="*/ 0 w 11306"/>
                <a:gd name="connsiteY0" fmla="*/ 0 h 78931"/>
                <a:gd name="connsiteX1" fmla="*/ 11307 w 11306"/>
                <a:gd name="connsiteY1" fmla="*/ 0 h 78931"/>
                <a:gd name="connsiteX2" fmla="*/ 11307 w 11306"/>
                <a:gd name="connsiteY2" fmla="*/ 13040 h 78931"/>
                <a:gd name="connsiteX3" fmla="*/ 0 w 11306"/>
                <a:gd name="connsiteY3" fmla="*/ 13040 h 78931"/>
                <a:gd name="connsiteX4" fmla="*/ 0 w 11306"/>
                <a:gd name="connsiteY4" fmla="*/ 0 h 78931"/>
                <a:gd name="connsiteX5" fmla="*/ 910 w 11306"/>
                <a:gd name="connsiteY5" fmla="*/ 23090 h 78931"/>
                <a:gd name="connsiteX6" fmla="*/ 10440 w 11306"/>
                <a:gd name="connsiteY6" fmla="*/ 23090 h 78931"/>
                <a:gd name="connsiteX7" fmla="*/ 10440 w 11306"/>
                <a:gd name="connsiteY7" fmla="*/ 78932 h 78931"/>
                <a:gd name="connsiteX8" fmla="*/ 910 w 11306"/>
                <a:gd name="connsiteY8" fmla="*/ 78932 h 78931"/>
                <a:gd name="connsiteX9" fmla="*/ 910 w 11306"/>
                <a:gd name="connsiteY9" fmla="*/ 23090 h 78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6" h="78931">
                  <a:moveTo>
                    <a:pt x="0" y="0"/>
                  </a:moveTo>
                  <a:lnTo>
                    <a:pt x="11307" y="0"/>
                  </a:lnTo>
                  <a:lnTo>
                    <a:pt x="11307" y="13040"/>
                  </a:lnTo>
                  <a:lnTo>
                    <a:pt x="0" y="13040"/>
                  </a:lnTo>
                  <a:lnTo>
                    <a:pt x="0" y="0"/>
                  </a:lnTo>
                  <a:close/>
                  <a:moveTo>
                    <a:pt x="910" y="23090"/>
                  </a:moveTo>
                  <a:lnTo>
                    <a:pt x="10440" y="23090"/>
                  </a:lnTo>
                  <a:lnTo>
                    <a:pt x="10440" y="78932"/>
                  </a:lnTo>
                  <a:lnTo>
                    <a:pt x="910" y="78932"/>
                  </a:lnTo>
                  <a:lnTo>
                    <a:pt x="910" y="2309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3" name="Vapaamuotoinen: Muoto 52">
              <a:extLst>
                <a:ext uri="{FF2B5EF4-FFF2-40B4-BE49-F238E27FC236}">
                  <a16:creationId xmlns:a16="http://schemas.microsoft.com/office/drawing/2014/main" id="{11940E70-E5DC-3433-D296-42773067AFD3}"/>
                </a:ext>
              </a:extLst>
            </p:cNvPr>
            <p:cNvSpPr/>
            <p:nvPr/>
          </p:nvSpPr>
          <p:spPr>
            <a:xfrm>
              <a:off x="2945336" y="867595"/>
              <a:ext cx="44404" cy="57704"/>
            </a:xfrm>
            <a:custGeom>
              <a:avLst/>
              <a:gdLst>
                <a:gd name="connsiteX0" fmla="*/ 0 w 44404"/>
                <a:gd name="connsiteY0" fmla="*/ 45488 h 57704"/>
                <a:gd name="connsiteX1" fmla="*/ 6715 w 44404"/>
                <a:gd name="connsiteY1" fmla="*/ 39813 h 57704"/>
                <a:gd name="connsiteX2" fmla="*/ 23264 w 44404"/>
                <a:gd name="connsiteY2" fmla="*/ 49647 h 57704"/>
                <a:gd name="connsiteX3" fmla="*/ 34961 w 44404"/>
                <a:gd name="connsiteY3" fmla="*/ 41242 h 57704"/>
                <a:gd name="connsiteX4" fmla="*/ 21011 w 44404"/>
                <a:gd name="connsiteY4" fmla="*/ 31278 h 57704"/>
                <a:gd name="connsiteX5" fmla="*/ 2989 w 44404"/>
                <a:gd name="connsiteY5" fmla="*/ 15422 h 57704"/>
                <a:gd name="connsiteX6" fmla="*/ 22484 w 44404"/>
                <a:gd name="connsiteY6" fmla="*/ 0 h 57704"/>
                <a:gd name="connsiteX7" fmla="*/ 42325 w 44404"/>
                <a:gd name="connsiteY7" fmla="*/ 10657 h 57704"/>
                <a:gd name="connsiteX8" fmla="*/ 36217 w 44404"/>
                <a:gd name="connsiteY8" fmla="*/ 15206 h 57704"/>
                <a:gd name="connsiteX9" fmla="*/ 22181 w 44404"/>
                <a:gd name="connsiteY9" fmla="*/ 7711 h 57704"/>
                <a:gd name="connsiteX10" fmla="*/ 11870 w 44404"/>
                <a:gd name="connsiteY10" fmla="*/ 14513 h 57704"/>
                <a:gd name="connsiteX11" fmla="*/ 23784 w 44404"/>
                <a:gd name="connsiteY11" fmla="*/ 22787 h 57704"/>
                <a:gd name="connsiteX12" fmla="*/ 44405 w 44404"/>
                <a:gd name="connsiteY12" fmla="*/ 40246 h 57704"/>
                <a:gd name="connsiteX13" fmla="*/ 23220 w 44404"/>
                <a:gd name="connsiteY13" fmla="*/ 57704 h 57704"/>
                <a:gd name="connsiteX14" fmla="*/ 87 w 44404"/>
                <a:gd name="connsiteY14" fmla="*/ 45488 h 57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404" h="57704">
                  <a:moveTo>
                    <a:pt x="0" y="45488"/>
                  </a:moveTo>
                  <a:lnTo>
                    <a:pt x="6715" y="39813"/>
                  </a:lnTo>
                  <a:cubicBezTo>
                    <a:pt x="9531" y="45574"/>
                    <a:pt x="15422" y="49647"/>
                    <a:pt x="23264" y="49647"/>
                  </a:cubicBezTo>
                  <a:cubicBezTo>
                    <a:pt x="30412" y="49647"/>
                    <a:pt x="34961" y="46484"/>
                    <a:pt x="34961" y="41242"/>
                  </a:cubicBezTo>
                  <a:cubicBezTo>
                    <a:pt x="34961" y="34917"/>
                    <a:pt x="28506" y="33228"/>
                    <a:pt x="21011" y="31278"/>
                  </a:cubicBezTo>
                  <a:cubicBezTo>
                    <a:pt x="12433" y="29112"/>
                    <a:pt x="2989" y="26080"/>
                    <a:pt x="2989" y="15422"/>
                  </a:cubicBezTo>
                  <a:cubicBezTo>
                    <a:pt x="2989" y="6238"/>
                    <a:pt x="10830" y="0"/>
                    <a:pt x="22484" y="0"/>
                  </a:cubicBezTo>
                  <a:cubicBezTo>
                    <a:pt x="30888" y="0"/>
                    <a:pt x="38340" y="3639"/>
                    <a:pt x="42325" y="10657"/>
                  </a:cubicBezTo>
                  <a:lnTo>
                    <a:pt x="36217" y="15206"/>
                  </a:lnTo>
                  <a:cubicBezTo>
                    <a:pt x="33141" y="10007"/>
                    <a:pt x="28072" y="7711"/>
                    <a:pt x="22181" y="7711"/>
                  </a:cubicBezTo>
                  <a:cubicBezTo>
                    <a:pt x="16289" y="7711"/>
                    <a:pt x="11870" y="10311"/>
                    <a:pt x="11870" y="14513"/>
                  </a:cubicBezTo>
                  <a:cubicBezTo>
                    <a:pt x="11870" y="19278"/>
                    <a:pt x="15942" y="20968"/>
                    <a:pt x="23784" y="22787"/>
                  </a:cubicBezTo>
                  <a:cubicBezTo>
                    <a:pt x="33184" y="25040"/>
                    <a:pt x="44405" y="27639"/>
                    <a:pt x="44405" y="40246"/>
                  </a:cubicBezTo>
                  <a:cubicBezTo>
                    <a:pt x="44405" y="50773"/>
                    <a:pt x="36044" y="57704"/>
                    <a:pt x="23220" y="57704"/>
                  </a:cubicBezTo>
                  <a:cubicBezTo>
                    <a:pt x="11783" y="57704"/>
                    <a:pt x="3856" y="51943"/>
                    <a:pt x="87" y="45488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4" name="Vapaamuotoinen: Muoto 53">
              <a:extLst>
                <a:ext uri="{FF2B5EF4-FFF2-40B4-BE49-F238E27FC236}">
                  <a16:creationId xmlns:a16="http://schemas.microsoft.com/office/drawing/2014/main" id="{1BB48BCF-13FC-8977-A8EC-8EE0A5E53BC5}"/>
                </a:ext>
              </a:extLst>
            </p:cNvPr>
            <p:cNvSpPr/>
            <p:nvPr/>
          </p:nvSpPr>
          <p:spPr>
            <a:xfrm>
              <a:off x="3005899" y="845414"/>
              <a:ext cx="49516" cy="78975"/>
            </a:xfrm>
            <a:custGeom>
              <a:avLst/>
              <a:gdLst>
                <a:gd name="connsiteX0" fmla="*/ 0 w 49516"/>
                <a:gd name="connsiteY0" fmla="*/ 43 h 78975"/>
                <a:gd name="connsiteX1" fmla="*/ 9618 w 49516"/>
                <a:gd name="connsiteY1" fmla="*/ 43 h 78975"/>
                <a:gd name="connsiteX2" fmla="*/ 9618 w 49516"/>
                <a:gd name="connsiteY2" fmla="*/ 48520 h 78975"/>
                <a:gd name="connsiteX3" fmla="*/ 34224 w 49516"/>
                <a:gd name="connsiteY3" fmla="*/ 23134 h 78975"/>
                <a:gd name="connsiteX4" fmla="*/ 46571 w 49516"/>
                <a:gd name="connsiteY4" fmla="*/ 23134 h 78975"/>
                <a:gd name="connsiteX5" fmla="*/ 26513 w 49516"/>
                <a:gd name="connsiteY5" fmla="*/ 43755 h 78975"/>
                <a:gd name="connsiteX6" fmla="*/ 49517 w 49516"/>
                <a:gd name="connsiteY6" fmla="*/ 78975 h 78975"/>
                <a:gd name="connsiteX7" fmla="*/ 38080 w 49516"/>
                <a:gd name="connsiteY7" fmla="*/ 78975 h 78975"/>
                <a:gd name="connsiteX8" fmla="*/ 19495 w 49516"/>
                <a:gd name="connsiteY8" fmla="*/ 50210 h 78975"/>
                <a:gd name="connsiteX9" fmla="*/ 9661 w 49516"/>
                <a:gd name="connsiteY9" fmla="*/ 60737 h 78975"/>
                <a:gd name="connsiteX10" fmla="*/ 9661 w 49516"/>
                <a:gd name="connsiteY10" fmla="*/ 78975 h 78975"/>
                <a:gd name="connsiteX11" fmla="*/ 43 w 49516"/>
                <a:gd name="connsiteY11" fmla="*/ 78975 h 78975"/>
                <a:gd name="connsiteX12" fmla="*/ 43 w 49516"/>
                <a:gd name="connsiteY12" fmla="*/ 0 h 78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516" h="78975">
                  <a:moveTo>
                    <a:pt x="0" y="43"/>
                  </a:moveTo>
                  <a:lnTo>
                    <a:pt x="9618" y="43"/>
                  </a:lnTo>
                  <a:lnTo>
                    <a:pt x="9618" y="48520"/>
                  </a:lnTo>
                  <a:lnTo>
                    <a:pt x="34224" y="23134"/>
                  </a:lnTo>
                  <a:lnTo>
                    <a:pt x="46571" y="23134"/>
                  </a:lnTo>
                  <a:lnTo>
                    <a:pt x="26513" y="43755"/>
                  </a:lnTo>
                  <a:lnTo>
                    <a:pt x="49517" y="78975"/>
                  </a:lnTo>
                  <a:lnTo>
                    <a:pt x="38080" y="78975"/>
                  </a:lnTo>
                  <a:lnTo>
                    <a:pt x="19495" y="50210"/>
                  </a:lnTo>
                  <a:lnTo>
                    <a:pt x="9661" y="60737"/>
                  </a:lnTo>
                  <a:lnTo>
                    <a:pt x="9661" y="78975"/>
                  </a:lnTo>
                  <a:lnTo>
                    <a:pt x="43" y="78975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5" name="Vapaamuotoinen: Muoto 54">
              <a:extLst>
                <a:ext uri="{FF2B5EF4-FFF2-40B4-BE49-F238E27FC236}">
                  <a16:creationId xmlns:a16="http://schemas.microsoft.com/office/drawing/2014/main" id="{1FC5C6CD-1506-025F-A620-D56E55601B54}"/>
                </a:ext>
              </a:extLst>
            </p:cNvPr>
            <p:cNvSpPr/>
            <p:nvPr/>
          </p:nvSpPr>
          <p:spPr>
            <a:xfrm>
              <a:off x="3063474" y="867638"/>
              <a:ext cx="50079" cy="57704"/>
            </a:xfrm>
            <a:custGeom>
              <a:avLst/>
              <a:gdLst>
                <a:gd name="connsiteX0" fmla="*/ 0 w 50079"/>
                <a:gd name="connsiteY0" fmla="*/ 29242 h 57704"/>
                <a:gd name="connsiteX1" fmla="*/ 25256 w 50079"/>
                <a:gd name="connsiteY1" fmla="*/ 0 h 57704"/>
                <a:gd name="connsiteX2" fmla="*/ 50080 w 50079"/>
                <a:gd name="connsiteY2" fmla="*/ 26729 h 57704"/>
                <a:gd name="connsiteX3" fmla="*/ 49733 w 50079"/>
                <a:gd name="connsiteY3" fmla="*/ 31711 h 57704"/>
                <a:gd name="connsiteX4" fmla="*/ 9531 w 50079"/>
                <a:gd name="connsiteY4" fmla="*/ 31711 h 57704"/>
                <a:gd name="connsiteX5" fmla="*/ 26296 w 50079"/>
                <a:gd name="connsiteY5" fmla="*/ 48953 h 57704"/>
                <a:gd name="connsiteX6" fmla="*/ 41589 w 50079"/>
                <a:gd name="connsiteY6" fmla="*/ 42282 h 57704"/>
                <a:gd name="connsiteX7" fmla="*/ 48260 w 50079"/>
                <a:gd name="connsiteY7" fmla="*/ 48174 h 57704"/>
                <a:gd name="connsiteX8" fmla="*/ 26166 w 50079"/>
                <a:gd name="connsiteY8" fmla="*/ 57704 h 57704"/>
                <a:gd name="connsiteX9" fmla="*/ 0 w 50079"/>
                <a:gd name="connsiteY9" fmla="*/ 29285 h 57704"/>
                <a:gd name="connsiteX10" fmla="*/ 40896 w 50079"/>
                <a:gd name="connsiteY10" fmla="*/ 24607 h 57704"/>
                <a:gd name="connsiteX11" fmla="*/ 40896 w 50079"/>
                <a:gd name="connsiteY11" fmla="*/ 23264 h 57704"/>
                <a:gd name="connsiteX12" fmla="*/ 25473 w 50079"/>
                <a:gd name="connsiteY12" fmla="*/ 8101 h 57704"/>
                <a:gd name="connsiteX13" fmla="*/ 9401 w 50079"/>
                <a:gd name="connsiteY13" fmla="*/ 24650 h 57704"/>
                <a:gd name="connsiteX14" fmla="*/ 40896 w 50079"/>
                <a:gd name="connsiteY14" fmla="*/ 24650 h 57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079" h="57704">
                  <a:moveTo>
                    <a:pt x="0" y="29242"/>
                  </a:moveTo>
                  <a:cubicBezTo>
                    <a:pt x="0" y="13733"/>
                    <a:pt x="8361" y="0"/>
                    <a:pt x="25256" y="0"/>
                  </a:cubicBezTo>
                  <a:cubicBezTo>
                    <a:pt x="42152" y="0"/>
                    <a:pt x="50080" y="13126"/>
                    <a:pt x="50080" y="26729"/>
                  </a:cubicBezTo>
                  <a:cubicBezTo>
                    <a:pt x="50080" y="27423"/>
                    <a:pt x="49950" y="30152"/>
                    <a:pt x="49733" y="31711"/>
                  </a:cubicBezTo>
                  <a:lnTo>
                    <a:pt x="9531" y="31711"/>
                  </a:lnTo>
                  <a:cubicBezTo>
                    <a:pt x="9964" y="42585"/>
                    <a:pt x="16116" y="48953"/>
                    <a:pt x="26296" y="48953"/>
                  </a:cubicBezTo>
                  <a:cubicBezTo>
                    <a:pt x="32751" y="48953"/>
                    <a:pt x="37256" y="46917"/>
                    <a:pt x="41589" y="42282"/>
                  </a:cubicBezTo>
                  <a:lnTo>
                    <a:pt x="48260" y="48174"/>
                  </a:lnTo>
                  <a:cubicBezTo>
                    <a:pt x="42022" y="54758"/>
                    <a:pt x="35350" y="57704"/>
                    <a:pt x="26166" y="57704"/>
                  </a:cubicBezTo>
                  <a:cubicBezTo>
                    <a:pt x="8621" y="57704"/>
                    <a:pt x="0" y="44795"/>
                    <a:pt x="0" y="29285"/>
                  </a:cubicBezTo>
                  <a:close/>
                  <a:moveTo>
                    <a:pt x="40896" y="24607"/>
                  </a:moveTo>
                  <a:lnTo>
                    <a:pt x="40896" y="23264"/>
                  </a:lnTo>
                  <a:cubicBezTo>
                    <a:pt x="40896" y="15899"/>
                    <a:pt x="35914" y="8101"/>
                    <a:pt x="25473" y="8101"/>
                  </a:cubicBezTo>
                  <a:cubicBezTo>
                    <a:pt x="15596" y="8101"/>
                    <a:pt x="10051" y="15596"/>
                    <a:pt x="9401" y="24650"/>
                  </a:cubicBezTo>
                  <a:lnTo>
                    <a:pt x="40896" y="2465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6" name="Vapaamuotoinen: Muoto 55">
              <a:extLst>
                <a:ext uri="{FF2B5EF4-FFF2-40B4-BE49-F238E27FC236}">
                  <a16:creationId xmlns:a16="http://schemas.microsoft.com/office/drawing/2014/main" id="{6592C6E9-3816-E4D9-7F8B-54497D21F5D7}"/>
                </a:ext>
              </a:extLst>
            </p:cNvPr>
            <p:cNvSpPr/>
            <p:nvPr/>
          </p:nvSpPr>
          <p:spPr>
            <a:xfrm>
              <a:off x="3125077" y="867595"/>
              <a:ext cx="44404" cy="57704"/>
            </a:xfrm>
            <a:custGeom>
              <a:avLst/>
              <a:gdLst>
                <a:gd name="connsiteX0" fmla="*/ 0 w 44404"/>
                <a:gd name="connsiteY0" fmla="*/ 45488 h 57704"/>
                <a:gd name="connsiteX1" fmla="*/ 6715 w 44404"/>
                <a:gd name="connsiteY1" fmla="*/ 39813 h 57704"/>
                <a:gd name="connsiteX2" fmla="*/ 23264 w 44404"/>
                <a:gd name="connsiteY2" fmla="*/ 49647 h 57704"/>
                <a:gd name="connsiteX3" fmla="*/ 34961 w 44404"/>
                <a:gd name="connsiteY3" fmla="*/ 41242 h 57704"/>
                <a:gd name="connsiteX4" fmla="*/ 21011 w 44404"/>
                <a:gd name="connsiteY4" fmla="*/ 31278 h 57704"/>
                <a:gd name="connsiteX5" fmla="*/ 2989 w 44404"/>
                <a:gd name="connsiteY5" fmla="*/ 15422 h 57704"/>
                <a:gd name="connsiteX6" fmla="*/ 22484 w 44404"/>
                <a:gd name="connsiteY6" fmla="*/ 0 h 57704"/>
                <a:gd name="connsiteX7" fmla="*/ 42325 w 44404"/>
                <a:gd name="connsiteY7" fmla="*/ 10657 h 57704"/>
                <a:gd name="connsiteX8" fmla="*/ 36217 w 44404"/>
                <a:gd name="connsiteY8" fmla="*/ 15206 h 57704"/>
                <a:gd name="connsiteX9" fmla="*/ 22181 w 44404"/>
                <a:gd name="connsiteY9" fmla="*/ 7711 h 57704"/>
                <a:gd name="connsiteX10" fmla="*/ 11870 w 44404"/>
                <a:gd name="connsiteY10" fmla="*/ 14513 h 57704"/>
                <a:gd name="connsiteX11" fmla="*/ 23784 w 44404"/>
                <a:gd name="connsiteY11" fmla="*/ 22787 h 57704"/>
                <a:gd name="connsiteX12" fmla="*/ 44405 w 44404"/>
                <a:gd name="connsiteY12" fmla="*/ 40246 h 57704"/>
                <a:gd name="connsiteX13" fmla="*/ 23220 w 44404"/>
                <a:gd name="connsiteY13" fmla="*/ 57704 h 57704"/>
                <a:gd name="connsiteX14" fmla="*/ 87 w 44404"/>
                <a:gd name="connsiteY14" fmla="*/ 45488 h 57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404" h="57704">
                  <a:moveTo>
                    <a:pt x="0" y="45488"/>
                  </a:moveTo>
                  <a:lnTo>
                    <a:pt x="6715" y="39813"/>
                  </a:lnTo>
                  <a:cubicBezTo>
                    <a:pt x="9531" y="45574"/>
                    <a:pt x="15422" y="49647"/>
                    <a:pt x="23264" y="49647"/>
                  </a:cubicBezTo>
                  <a:cubicBezTo>
                    <a:pt x="30412" y="49647"/>
                    <a:pt x="34961" y="46484"/>
                    <a:pt x="34961" y="41242"/>
                  </a:cubicBezTo>
                  <a:cubicBezTo>
                    <a:pt x="34961" y="34917"/>
                    <a:pt x="28506" y="33228"/>
                    <a:pt x="21011" y="31278"/>
                  </a:cubicBezTo>
                  <a:cubicBezTo>
                    <a:pt x="12433" y="29112"/>
                    <a:pt x="2989" y="26080"/>
                    <a:pt x="2989" y="15422"/>
                  </a:cubicBezTo>
                  <a:cubicBezTo>
                    <a:pt x="2989" y="6238"/>
                    <a:pt x="10830" y="0"/>
                    <a:pt x="22484" y="0"/>
                  </a:cubicBezTo>
                  <a:cubicBezTo>
                    <a:pt x="30888" y="0"/>
                    <a:pt x="38340" y="3639"/>
                    <a:pt x="42325" y="10657"/>
                  </a:cubicBezTo>
                  <a:lnTo>
                    <a:pt x="36217" y="15206"/>
                  </a:lnTo>
                  <a:cubicBezTo>
                    <a:pt x="33141" y="10007"/>
                    <a:pt x="28072" y="7711"/>
                    <a:pt x="22181" y="7711"/>
                  </a:cubicBezTo>
                  <a:cubicBezTo>
                    <a:pt x="16289" y="7711"/>
                    <a:pt x="11870" y="10311"/>
                    <a:pt x="11870" y="14513"/>
                  </a:cubicBezTo>
                  <a:cubicBezTo>
                    <a:pt x="11870" y="19278"/>
                    <a:pt x="15942" y="20968"/>
                    <a:pt x="23784" y="22787"/>
                  </a:cubicBezTo>
                  <a:cubicBezTo>
                    <a:pt x="33184" y="25040"/>
                    <a:pt x="44405" y="27639"/>
                    <a:pt x="44405" y="40246"/>
                  </a:cubicBezTo>
                  <a:cubicBezTo>
                    <a:pt x="44405" y="50773"/>
                    <a:pt x="36044" y="57704"/>
                    <a:pt x="23220" y="57704"/>
                  </a:cubicBezTo>
                  <a:cubicBezTo>
                    <a:pt x="11784" y="57704"/>
                    <a:pt x="3856" y="51943"/>
                    <a:pt x="87" y="45488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7" name="Vapaamuotoinen: Muoto 56">
              <a:extLst>
                <a:ext uri="{FF2B5EF4-FFF2-40B4-BE49-F238E27FC236}">
                  <a16:creationId xmlns:a16="http://schemas.microsoft.com/office/drawing/2014/main" id="{0EBFF5C4-3F9A-23C6-9B69-AE4DF8CAB097}"/>
                </a:ext>
              </a:extLst>
            </p:cNvPr>
            <p:cNvSpPr/>
            <p:nvPr/>
          </p:nvSpPr>
          <p:spPr>
            <a:xfrm>
              <a:off x="3185554" y="845414"/>
              <a:ext cx="49516" cy="78975"/>
            </a:xfrm>
            <a:custGeom>
              <a:avLst/>
              <a:gdLst>
                <a:gd name="connsiteX0" fmla="*/ 0 w 49516"/>
                <a:gd name="connsiteY0" fmla="*/ 43 h 78975"/>
                <a:gd name="connsiteX1" fmla="*/ 9617 w 49516"/>
                <a:gd name="connsiteY1" fmla="*/ 43 h 78975"/>
                <a:gd name="connsiteX2" fmla="*/ 9617 w 49516"/>
                <a:gd name="connsiteY2" fmla="*/ 48520 h 78975"/>
                <a:gd name="connsiteX3" fmla="*/ 34224 w 49516"/>
                <a:gd name="connsiteY3" fmla="*/ 23134 h 78975"/>
                <a:gd name="connsiteX4" fmla="*/ 46571 w 49516"/>
                <a:gd name="connsiteY4" fmla="*/ 23134 h 78975"/>
                <a:gd name="connsiteX5" fmla="*/ 26513 w 49516"/>
                <a:gd name="connsiteY5" fmla="*/ 43755 h 78975"/>
                <a:gd name="connsiteX6" fmla="*/ 49517 w 49516"/>
                <a:gd name="connsiteY6" fmla="*/ 78975 h 78975"/>
                <a:gd name="connsiteX7" fmla="*/ 38080 w 49516"/>
                <a:gd name="connsiteY7" fmla="*/ 78975 h 78975"/>
                <a:gd name="connsiteX8" fmla="*/ 19495 w 49516"/>
                <a:gd name="connsiteY8" fmla="*/ 50210 h 78975"/>
                <a:gd name="connsiteX9" fmla="*/ 9661 w 49516"/>
                <a:gd name="connsiteY9" fmla="*/ 60737 h 78975"/>
                <a:gd name="connsiteX10" fmla="*/ 9661 w 49516"/>
                <a:gd name="connsiteY10" fmla="*/ 78975 h 78975"/>
                <a:gd name="connsiteX11" fmla="*/ 43 w 49516"/>
                <a:gd name="connsiteY11" fmla="*/ 78975 h 78975"/>
                <a:gd name="connsiteX12" fmla="*/ 43 w 49516"/>
                <a:gd name="connsiteY12" fmla="*/ 0 h 78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516" h="78975">
                  <a:moveTo>
                    <a:pt x="0" y="43"/>
                  </a:moveTo>
                  <a:lnTo>
                    <a:pt x="9617" y="43"/>
                  </a:lnTo>
                  <a:lnTo>
                    <a:pt x="9617" y="48520"/>
                  </a:lnTo>
                  <a:lnTo>
                    <a:pt x="34224" y="23134"/>
                  </a:lnTo>
                  <a:lnTo>
                    <a:pt x="46571" y="23134"/>
                  </a:lnTo>
                  <a:lnTo>
                    <a:pt x="26513" y="43755"/>
                  </a:lnTo>
                  <a:lnTo>
                    <a:pt x="49517" y="78975"/>
                  </a:lnTo>
                  <a:lnTo>
                    <a:pt x="38080" y="78975"/>
                  </a:lnTo>
                  <a:lnTo>
                    <a:pt x="19495" y="50210"/>
                  </a:lnTo>
                  <a:lnTo>
                    <a:pt x="9661" y="60737"/>
                  </a:lnTo>
                  <a:lnTo>
                    <a:pt x="9661" y="78975"/>
                  </a:lnTo>
                  <a:lnTo>
                    <a:pt x="43" y="78975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8" name="Vapaamuotoinen: Muoto 57">
              <a:extLst>
                <a:ext uri="{FF2B5EF4-FFF2-40B4-BE49-F238E27FC236}">
                  <a16:creationId xmlns:a16="http://schemas.microsoft.com/office/drawing/2014/main" id="{FDE3B43A-926A-EC7D-051B-880F4BF062FB}"/>
                </a:ext>
              </a:extLst>
            </p:cNvPr>
            <p:cNvSpPr/>
            <p:nvPr/>
          </p:nvSpPr>
          <p:spPr>
            <a:xfrm>
              <a:off x="3246811" y="868548"/>
              <a:ext cx="46267" cy="56751"/>
            </a:xfrm>
            <a:custGeom>
              <a:avLst/>
              <a:gdLst>
                <a:gd name="connsiteX0" fmla="*/ 0 w 46267"/>
                <a:gd name="connsiteY0" fmla="*/ 35350 h 56751"/>
                <a:gd name="connsiteX1" fmla="*/ 0 w 46267"/>
                <a:gd name="connsiteY1" fmla="*/ 0 h 56751"/>
                <a:gd name="connsiteX2" fmla="*/ 9531 w 46267"/>
                <a:gd name="connsiteY2" fmla="*/ 0 h 56751"/>
                <a:gd name="connsiteX3" fmla="*/ 9531 w 46267"/>
                <a:gd name="connsiteY3" fmla="*/ 31971 h 56751"/>
                <a:gd name="connsiteX4" fmla="*/ 22224 w 46267"/>
                <a:gd name="connsiteY4" fmla="*/ 48390 h 56751"/>
                <a:gd name="connsiteX5" fmla="*/ 36737 w 46267"/>
                <a:gd name="connsiteY5" fmla="*/ 27769 h 56751"/>
                <a:gd name="connsiteX6" fmla="*/ 36737 w 46267"/>
                <a:gd name="connsiteY6" fmla="*/ 0 h 56751"/>
                <a:gd name="connsiteX7" fmla="*/ 46267 w 46267"/>
                <a:gd name="connsiteY7" fmla="*/ 0 h 56751"/>
                <a:gd name="connsiteX8" fmla="*/ 46267 w 46267"/>
                <a:gd name="connsiteY8" fmla="*/ 55842 h 56751"/>
                <a:gd name="connsiteX9" fmla="*/ 36737 w 46267"/>
                <a:gd name="connsiteY9" fmla="*/ 55842 h 56751"/>
                <a:gd name="connsiteX10" fmla="*/ 36737 w 46267"/>
                <a:gd name="connsiteY10" fmla="*/ 48477 h 56751"/>
                <a:gd name="connsiteX11" fmla="*/ 19495 w 46267"/>
                <a:gd name="connsiteY11" fmla="*/ 56751 h 56751"/>
                <a:gd name="connsiteX12" fmla="*/ 0 w 46267"/>
                <a:gd name="connsiteY12" fmla="*/ 35350 h 56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267" h="56751">
                  <a:moveTo>
                    <a:pt x="0" y="35350"/>
                  </a:moveTo>
                  <a:lnTo>
                    <a:pt x="0" y="0"/>
                  </a:lnTo>
                  <a:lnTo>
                    <a:pt x="9531" y="0"/>
                  </a:lnTo>
                  <a:lnTo>
                    <a:pt x="9531" y="31971"/>
                  </a:lnTo>
                  <a:cubicBezTo>
                    <a:pt x="9531" y="43192"/>
                    <a:pt x="13820" y="48390"/>
                    <a:pt x="22224" y="48390"/>
                  </a:cubicBezTo>
                  <a:cubicBezTo>
                    <a:pt x="31495" y="48390"/>
                    <a:pt x="36737" y="42065"/>
                    <a:pt x="36737" y="27769"/>
                  </a:cubicBezTo>
                  <a:lnTo>
                    <a:pt x="36737" y="0"/>
                  </a:lnTo>
                  <a:lnTo>
                    <a:pt x="46267" y="0"/>
                  </a:lnTo>
                  <a:lnTo>
                    <a:pt x="46267" y="55842"/>
                  </a:lnTo>
                  <a:lnTo>
                    <a:pt x="36737" y="55842"/>
                  </a:lnTo>
                  <a:lnTo>
                    <a:pt x="36737" y="48477"/>
                  </a:lnTo>
                  <a:cubicBezTo>
                    <a:pt x="32881" y="53892"/>
                    <a:pt x="26773" y="56751"/>
                    <a:pt x="19495" y="56751"/>
                  </a:cubicBezTo>
                  <a:cubicBezTo>
                    <a:pt x="7364" y="56751"/>
                    <a:pt x="0" y="49387"/>
                    <a:pt x="0" y="3535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9" name="Vapaamuotoinen: Muoto 58">
              <a:extLst>
                <a:ext uri="{FF2B5EF4-FFF2-40B4-BE49-F238E27FC236}">
                  <a16:creationId xmlns:a16="http://schemas.microsoft.com/office/drawing/2014/main" id="{2ED66806-21DE-2EC9-3080-6C8061BF1505}"/>
                </a:ext>
              </a:extLst>
            </p:cNvPr>
            <p:cNvSpPr/>
            <p:nvPr/>
          </p:nvSpPr>
          <p:spPr>
            <a:xfrm>
              <a:off x="3307504" y="867595"/>
              <a:ext cx="44404" cy="57704"/>
            </a:xfrm>
            <a:custGeom>
              <a:avLst/>
              <a:gdLst>
                <a:gd name="connsiteX0" fmla="*/ 0 w 44404"/>
                <a:gd name="connsiteY0" fmla="*/ 45488 h 57704"/>
                <a:gd name="connsiteX1" fmla="*/ 6715 w 44404"/>
                <a:gd name="connsiteY1" fmla="*/ 39813 h 57704"/>
                <a:gd name="connsiteX2" fmla="*/ 23264 w 44404"/>
                <a:gd name="connsiteY2" fmla="*/ 49647 h 57704"/>
                <a:gd name="connsiteX3" fmla="*/ 34961 w 44404"/>
                <a:gd name="connsiteY3" fmla="*/ 41242 h 57704"/>
                <a:gd name="connsiteX4" fmla="*/ 21011 w 44404"/>
                <a:gd name="connsiteY4" fmla="*/ 31278 h 57704"/>
                <a:gd name="connsiteX5" fmla="*/ 2989 w 44404"/>
                <a:gd name="connsiteY5" fmla="*/ 15422 h 57704"/>
                <a:gd name="connsiteX6" fmla="*/ 22484 w 44404"/>
                <a:gd name="connsiteY6" fmla="*/ 0 h 57704"/>
                <a:gd name="connsiteX7" fmla="*/ 42325 w 44404"/>
                <a:gd name="connsiteY7" fmla="*/ 10657 h 57704"/>
                <a:gd name="connsiteX8" fmla="*/ 36217 w 44404"/>
                <a:gd name="connsiteY8" fmla="*/ 15206 h 57704"/>
                <a:gd name="connsiteX9" fmla="*/ 22181 w 44404"/>
                <a:gd name="connsiteY9" fmla="*/ 7711 h 57704"/>
                <a:gd name="connsiteX10" fmla="*/ 11870 w 44404"/>
                <a:gd name="connsiteY10" fmla="*/ 14513 h 57704"/>
                <a:gd name="connsiteX11" fmla="*/ 23784 w 44404"/>
                <a:gd name="connsiteY11" fmla="*/ 22787 h 57704"/>
                <a:gd name="connsiteX12" fmla="*/ 44405 w 44404"/>
                <a:gd name="connsiteY12" fmla="*/ 40246 h 57704"/>
                <a:gd name="connsiteX13" fmla="*/ 23221 w 44404"/>
                <a:gd name="connsiteY13" fmla="*/ 57704 h 57704"/>
                <a:gd name="connsiteX14" fmla="*/ 87 w 44404"/>
                <a:gd name="connsiteY14" fmla="*/ 45488 h 57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404" h="57704">
                  <a:moveTo>
                    <a:pt x="0" y="45488"/>
                  </a:moveTo>
                  <a:lnTo>
                    <a:pt x="6715" y="39813"/>
                  </a:lnTo>
                  <a:cubicBezTo>
                    <a:pt x="9531" y="45574"/>
                    <a:pt x="15422" y="49647"/>
                    <a:pt x="23264" y="49647"/>
                  </a:cubicBezTo>
                  <a:cubicBezTo>
                    <a:pt x="30412" y="49647"/>
                    <a:pt x="34961" y="46484"/>
                    <a:pt x="34961" y="41242"/>
                  </a:cubicBezTo>
                  <a:cubicBezTo>
                    <a:pt x="34961" y="34917"/>
                    <a:pt x="28506" y="33228"/>
                    <a:pt x="21011" y="31278"/>
                  </a:cubicBezTo>
                  <a:cubicBezTo>
                    <a:pt x="12433" y="29112"/>
                    <a:pt x="2989" y="26080"/>
                    <a:pt x="2989" y="15422"/>
                  </a:cubicBezTo>
                  <a:cubicBezTo>
                    <a:pt x="2989" y="6238"/>
                    <a:pt x="10830" y="0"/>
                    <a:pt x="22484" y="0"/>
                  </a:cubicBezTo>
                  <a:cubicBezTo>
                    <a:pt x="30888" y="0"/>
                    <a:pt x="38340" y="3639"/>
                    <a:pt x="42325" y="10657"/>
                  </a:cubicBezTo>
                  <a:lnTo>
                    <a:pt x="36217" y="15206"/>
                  </a:lnTo>
                  <a:cubicBezTo>
                    <a:pt x="33141" y="10007"/>
                    <a:pt x="28073" y="7711"/>
                    <a:pt x="22181" y="7711"/>
                  </a:cubicBezTo>
                  <a:cubicBezTo>
                    <a:pt x="16289" y="7711"/>
                    <a:pt x="11870" y="10311"/>
                    <a:pt x="11870" y="14513"/>
                  </a:cubicBezTo>
                  <a:cubicBezTo>
                    <a:pt x="11870" y="19278"/>
                    <a:pt x="15943" y="20968"/>
                    <a:pt x="23784" y="22787"/>
                  </a:cubicBezTo>
                  <a:cubicBezTo>
                    <a:pt x="33184" y="25040"/>
                    <a:pt x="44405" y="27639"/>
                    <a:pt x="44405" y="40246"/>
                  </a:cubicBezTo>
                  <a:cubicBezTo>
                    <a:pt x="44405" y="50773"/>
                    <a:pt x="36044" y="57704"/>
                    <a:pt x="23221" y="57704"/>
                  </a:cubicBezTo>
                  <a:cubicBezTo>
                    <a:pt x="11784" y="57704"/>
                    <a:pt x="3856" y="51943"/>
                    <a:pt x="87" y="45488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985769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670B5994-2FBF-0A1E-E49F-3E400B2F71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832" y="0"/>
            <a:ext cx="8202168" cy="6858000"/>
          </a:xfrm>
          <a:prstGeom prst="rect">
            <a:avLst/>
          </a:prstGeom>
        </p:spPr>
      </p:pic>
      <p:sp>
        <p:nvSpPr>
          <p:cNvPr id="4" name="Otsikko 3">
            <a:extLst>
              <a:ext uri="{FF2B5EF4-FFF2-40B4-BE49-F238E27FC236}">
                <a16:creationId xmlns:a16="http://schemas.microsoft.com/office/drawing/2014/main" id="{D466F828-572D-2625-ABF4-7C0147975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1656000"/>
            <a:ext cx="5308003" cy="450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B645A25-34B8-68B4-6653-7DCCA69CC5E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9584" y="1656000"/>
            <a:ext cx="5308003" cy="450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3391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uva tai 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A0ED01AB-A12C-55A6-FB73-9CBC826F3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8688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tai 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44CEB698-3925-7823-7264-1CEDEB9FA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23047"/>
            <a:ext cx="4860000" cy="779929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7" y="1656000"/>
            <a:ext cx="4860000" cy="450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255EE63-64AB-A4C6-8711-FCC97BCC986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95206" y="384"/>
            <a:ext cx="6097160" cy="6857616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E3F8F0B-3C42-5524-4593-B7A467060EC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9C4ADA-F47A-3A4A-86E6-917773047B0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2592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ECB2821E-1728-845B-96C8-F2672124B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623047"/>
            <a:ext cx="4860000" cy="779929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1656000"/>
            <a:ext cx="4860000" cy="450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006789F3-151D-4A78-8134-2617E04A66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5207" y="384"/>
            <a:ext cx="6097159" cy="685761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479C2B-24EA-BC1A-D5F6-8681D46E400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DAE9D92-FCA9-A4CB-413B-2D43CD16813D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10748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BFA11969-6A4C-1F95-5C1D-DD0A3023F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23047"/>
            <a:ext cx="6903720" cy="779929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8" y="1656000"/>
            <a:ext cx="6903721" cy="450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5E0642F6-4D84-015D-9EBA-2135C99CCC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8395" y="384"/>
            <a:ext cx="4063971" cy="685761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AA93DE6-BC52-30E6-3F76-AB32DBB8E3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2AC293-CB68-18E5-A1AE-194DC93A30F5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BCA0492B-D64A-A165-AB7B-04B54AE6189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21344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9EEBA69F-5388-3D83-EEF5-93EC2FBDC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817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782" y="1886125"/>
            <a:ext cx="10917141" cy="3624204"/>
          </a:xfrm>
        </p:spPr>
        <p:txBody>
          <a:bodyPr/>
          <a:lstStyle>
            <a:lvl1pPr>
              <a:lnSpc>
                <a:spcPct val="97000"/>
              </a:lnSpc>
              <a:defRPr sz="6000" spc="-100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7545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A9E7E4B0-1AE2-C5AC-F9A2-D1A6D8983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832" y="0"/>
            <a:ext cx="820216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782" y="1886125"/>
            <a:ext cx="10917141" cy="3624204"/>
          </a:xfrm>
        </p:spPr>
        <p:txBody>
          <a:bodyPr/>
          <a:lstStyle>
            <a:lvl1pPr>
              <a:lnSpc>
                <a:spcPct val="97000"/>
              </a:lnSpc>
              <a:defRPr sz="6000" spc="-100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12726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C8C091-C242-4851-9826-ECBA4353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B64547-60FB-4F82-B034-DC7F10F48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19037-54EE-46F6-8610-A2A8D9E61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5175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äätö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874" y="986116"/>
            <a:ext cx="3952020" cy="4894730"/>
          </a:xfrm>
        </p:spPr>
        <p:txBody>
          <a:bodyPr anchor="ctr" anchorCtr="0"/>
          <a:lstStyle>
            <a:lvl1pPr algn="l">
              <a:lnSpc>
                <a:spcPct val="85000"/>
              </a:lnSpc>
              <a:defRPr sz="8000" spc="-150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34452923-29E2-FB18-5608-8C5B9894EE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12026" y="1555376"/>
            <a:ext cx="3590365" cy="359036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62523" y="3011064"/>
            <a:ext cx="2948476" cy="833717"/>
          </a:xfrm>
        </p:spPr>
        <p:txBody>
          <a:bodyPr anchor="ctr" anchorCtr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2158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2">
    <p:bg>
      <p:bgPr>
        <a:solidFill>
          <a:srgbClr val="E6CF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780" y="1582614"/>
            <a:ext cx="10365915" cy="2804400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7200" spc="-150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780" y="4428000"/>
            <a:ext cx="8891465" cy="828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0D42CC2F-1704-450B-ED4D-C362F706D6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4999" y="5838209"/>
            <a:ext cx="8891465" cy="456229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357188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AA9EAABE-971B-10D3-3730-68AAA465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16799" y="625817"/>
            <a:ext cx="3216932" cy="325042"/>
            <a:chOff x="616799" y="625817"/>
            <a:chExt cx="3216932" cy="325042"/>
          </a:xfrm>
        </p:grpSpPr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4E8B5AAC-0D09-B6F1-E09F-D6C6FD955B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72541" y="632402"/>
              <a:ext cx="155741" cy="155741"/>
            </a:xfrm>
            <a:custGeom>
              <a:avLst/>
              <a:gdLst>
                <a:gd name="connsiteX0" fmla="*/ 155741 w 155741"/>
                <a:gd name="connsiteY0" fmla="*/ 155741 h 155741"/>
                <a:gd name="connsiteX1" fmla="*/ 98470 w 155741"/>
                <a:gd name="connsiteY1" fmla="*/ 155741 h 155741"/>
                <a:gd name="connsiteX2" fmla="*/ 0 w 155741"/>
                <a:gd name="connsiteY2" fmla="*/ 57271 h 155741"/>
                <a:gd name="connsiteX3" fmla="*/ 0 w 155741"/>
                <a:gd name="connsiteY3" fmla="*/ 0 h 155741"/>
                <a:gd name="connsiteX4" fmla="*/ 155741 w 155741"/>
                <a:gd name="connsiteY4" fmla="*/ 155741 h 15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741" h="155741">
                  <a:moveTo>
                    <a:pt x="155741" y="155741"/>
                  </a:moveTo>
                  <a:lnTo>
                    <a:pt x="98470" y="155741"/>
                  </a:lnTo>
                  <a:cubicBezTo>
                    <a:pt x="98470" y="101459"/>
                    <a:pt x="54282" y="57271"/>
                    <a:pt x="0" y="57271"/>
                  </a:cubicBezTo>
                  <a:lnTo>
                    <a:pt x="0" y="0"/>
                  </a:lnTo>
                  <a:cubicBezTo>
                    <a:pt x="85863" y="0"/>
                    <a:pt x="155741" y="69878"/>
                    <a:pt x="155741" y="155741"/>
                  </a:cubicBezTo>
                  <a:close/>
                </a:path>
              </a:pathLst>
            </a:custGeom>
            <a:solidFill>
              <a:srgbClr val="6C1B4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79D20AF4-4F3A-3F99-D1B1-F83D221AD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72454" y="741356"/>
              <a:ext cx="311482" cy="202485"/>
            </a:xfrm>
            <a:custGeom>
              <a:avLst/>
              <a:gdLst>
                <a:gd name="connsiteX0" fmla="*/ 311482 w 311482"/>
                <a:gd name="connsiteY0" fmla="*/ 202485 h 202485"/>
                <a:gd name="connsiteX1" fmla="*/ 254211 w 311482"/>
                <a:gd name="connsiteY1" fmla="*/ 202485 h 202485"/>
                <a:gd name="connsiteX2" fmla="*/ 254211 w 311482"/>
                <a:gd name="connsiteY2" fmla="*/ 155741 h 202485"/>
                <a:gd name="connsiteX3" fmla="*/ 155741 w 311482"/>
                <a:gd name="connsiteY3" fmla="*/ 57271 h 202485"/>
                <a:gd name="connsiteX4" fmla="*/ 57271 w 311482"/>
                <a:gd name="connsiteY4" fmla="*/ 155741 h 202485"/>
                <a:gd name="connsiteX5" fmla="*/ 57271 w 311482"/>
                <a:gd name="connsiteY5" fmla="*/ 182514 h 202485"/>
                <a:gd name="connsiteX6" fmla="*/ 0 w 311482"/>
                <a:gd name="connsiteY6" fmla="*/ 182514 h 202485"/>
                <a:gd name="connsiteX7" fmla="*/ 0 w 311482"/>
                <a:gd name="connsiteY7" fmla="*/ 155741 h 202485"/>
                <a:gd name="connsiteX8" fmla="*/ 155741 w 311482"/>
                <a:gd name="connsiteY8" fmla="*/ 0 h 202485"/>
                <a:gd name="connsiteX9" fmla="*/ 311482 w 311482"/>
                <a:gd name="connsiteY9" fmla="*/ 155741 h 202485"/>
                <a:gd name="connsiteX10" fmla="*/ 311482 w 311482"/>
                <a:gd name="connsiteY10" fmla="*/ 202485 h 202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1482" h="202485">
                  <a:moveTo>
                    <a:pt x="311482" y="202485"/>
                  </a:moveTo>
                  <a:lnTo>
                    <a:pt x="254211" y="202485"/>
                  </a:lnTo>
                  <a:lnTo>
                    <a:pt x="254211" y="155741"/>
                  </a:lnTo>
                  <a:cubicBezTo>
                    <a:pt x="254211" y="101459"/>
                    <a:pt x="210023" y="57271"/>
                    <a:pt x="155741" y="57271"/>
                  </a:cubicBezTo>
                  <a:cubicBezTo>
                    <a:pt x="101459" y="57271"/>
                    <a:pt x="57271" y="101459"/>
                    <a:pt x="57271" y="155741"/>
                  </a:cubicBezTo>
                  <a:lnTo>
                    <a:pt x="57271" y="182514"/>
                  </a:lnTo>
                  <a:lnTo>
                    <a:pt x="0" y="182514"/>
                  </a:lnTo>
                  <a:lnTo>
                    <a:pt x="0" y="155741"/>
                  </a:lnTo>
                  <a:cubicBezTo>
                    <a:pt x="0" y="69878"/>
                    <a:pt x="69878" y="0"/>
                    <a:pt x="155741" y="0"/>
                  </a:cubicBezTo>
                  <a:cubicBezTo>
                    <a:pt x="241604" y="0"/>
                    <a:pt x="311482" y="69878"/>
                    <a:pt x="311482" y="155741"/>
                  </a:cubicBezTo>
                  <a:lnTo>
                    <a:pt x="311482" y="202485"/>
                  </a:lnTo>
                  <a:close/>
                </a:path>
              </a:pathLst>
            </a:custGeom>
            <a:solidFill>
              <a:srgbClr val="ED6B5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1CD20568-DD00-03ED-BE9A-59E9AE44E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16799" y="632402"/>
              <a:ext cx="309272" cy="311482"/>
            </a:xfrm>
            <a:custGeom>
              <a:avLst/>
              <a:gdLst>
                <a:gd name="connsiteX0" fmla="*/ 309273 w 309272"/>
                <a:gd name="connsiteY0" fmla="*/ 311482 h 311482"/>
                <a:gd name="connsiteX1" fmla="*/ 155741 w 309272"/>
                <a:gd name="connsiteY1" fmla="*/ 311482 h 311482"/>
                <a:gd name="connsiteX2" fmla="*/ 0 w 309272"/>
                <a:gd name="connsiteY2" fmla="*/ 155741 h 311482"/>
                <a:gd name="connsiteX3" fmla="*/ 155741 w 309272"/>
                <a:gd name="connsiteY3" fmla="*/ 0 h 311482"/>
                <a:gd name="connsiteX4" fmla="*/ 262789 w 309272"/>
                <a:gd name="connsiteY4" fmla="*/ 42628 h 311482"/>
                <a:gd name="connsiteX5" fmla="*/ 223409 w 309272"/>
                <a:gd name="connsiteY5" fmla="*/ 84217 h 311482"/>
                <a:gd name="connsiteX6" fmla="*/ 155741 w 309272"/>
                <a:gd name="connsiteY6" fmla="*/ 57271 h 311482"/>
                <a:gd name="connsiteX7" fmla="*/ 57271 w 309272"/>
                <a:gd name="connsiteY7" fmla="*/ 155741 h 311482"/>
                <a:gd name="connsiteX8" fmla="*/ 155741 w 309272"/>
                <a:gd name="connsiteY8" fmla="*/ 254211 h 311482"/>
                <a:gd name="connsiteX9" fmla="*/ 309273 w 309272"/>
                <a:gd name="connsiteY9" fmla="*/ 254211 h 311482"/>
                <a:gd name="connsiteX10" fmla="*/ 309273 w 309272"/>
                <a:gd name="connsiteY10" fmla="*/ 311482 h 311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9272" h="311482">
                  <a:moveTo>
                    <a:pt x="309273" y="311482"/>
                  </a:moveTo>
                  <a:lnTo>
                    <a:pt x="155741" y="311482"/>
                  </a:lnTo>
                  <a:cubicBezTo>
                    <a:pt x="69878" y="311482"/>
                    <a:pt x="0" y="241605"/>
                    <a:pt x="0" y="155741"/>
                  </a:cubicBezTo>
                  <a:cubicBezTo>
                    <a:pt x="0" y="69878"/>
                    <a:pt x="69878" y="0"/>
                    <a:pt x="155741" y="0"/>
                  </a:cubicBezTo>
                  <a:cubicBezTo>
                    <a:pt x="195727" y="0"/>
                    <a:pt x="233763" y="15119"/>
                    <a:pt x="262789" y="42628"/>
                  </a:cubicBezTo>
                  <a:lnTo>
                    <a:pt x="223409" y="84217"/>
                  </a:lnTo>
                  <a:cubicBezTo>
                    <a:pt x="205041" y="66845"/>
                    <a:pt x="181041" y="57271"/>
                    <a:pt x="155741" y="57271"/>
                  </a:cubicBezTo>
                  <a:cubicBezTo>
                    <a:pt x="101459" y="57271"/>
                    <a:pt x="57271" y="101459"/>
                    <a:pt x="57271" y="155741"/>
                  </a:cubicBezTo>
                  <a:cubicBezTo>
                    <a:pt x="57271" y="210023"/>
                    <a:pt x="101459" y="254211"/>
                    <a:pt x="155741" y="254211"/>
                  </a:cubicBezTo>
                  <a:lnTo>
                    <a:pt x="309273" y="254211"/>
                  </a:lnTo>
                  <a:lnTo>
                    <a:pt x="309273" y="311482"/>
                  </a:lnTo>
                  <a:close/>
                </a:path>
              </a:pathLst>
            </a:custGeom>
            <a:solidFill>
              <a:srgbClr val="6C1B4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C42680D4-6C0B-572F-EAFB-FF6E33FC25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86435" y="625817"/>
              <a:ext cx="231467" cy="322745"/>
            </a:xfrm>
            <a:custGeom>
              <a:avLst/>
              <a:gdLst>
                <a:gd name="connsiteX0" fmla="*/ 0 w 231467"/>
                <a:gd name="connsiteY0" fmla="*/ 227005 h 322745"/>
                <a:gd name="connsiteX1" fmla="*/ 54802 w 231467"/>
                <a:gd name="connsiteY1" fmla="*/ 227005 h 322745"/>
                <a:gd name="connsiteX2" fmla="*/ 117921 w 231467"/>
                <a:gd name="connsiteY2" fmla="*/ 273489 h 322745"/>
                <a:gd name="connsiteX3" fmla="*/ 176059 w 231467"/>
                <a:gd name="connsiteY3" fmla="*/ 230861 h 322745"/>
                <a:gd name="connsiteX4" fmla="*/ 126239 w 231467"/>
                <a:gd name="connsiteY4" fmla="*/ 188232 h 322745"/>
                <a:gd name="connsiteX5" fmla="*/ 85257 w 231467"/>
                <a:gd name="connsiteY5" fmla="*/ 177705 h 322745"/>
                <a:gd name="connsiteX6" fmla="*/ 2209 w 231467"/>
                <a:gd name="connsiteY6" fmla="*/ 92448 h 322745"/>
                <a:gd name="connsiteX7" fmla="*/ 113503 w 231467"/>
                <a:gd name="connsiteY7" fmla="*/ 0 h 322745"/>
                <a:gd name="connsiteX8" fmla="*/ 220377 w 231467"/>
                <a:gd name="connsiteY8" fmla="*/ 94658 h 322745"/>
                <a:gd name="connsiteX9" fmla="*/ 165575 w 231467"/>
                <a:gd name="connsiteY9" fmla="*/ 94658 h 322745"/>
                <a:gd name="connsiteX10" fmla="*/ 112420 w 231467"/>
                <a:gd name="connsiteY10" fmla="*/ 49820 h 322745"/>
                <a:gd name="connsiteX11" fmla="*/ 58181 w 231467"/>
                <a:gd name="connsiteY11" fmla="*/ 90802 h 322745"/>
                <a:gd name="connsiteX12" fmla="*/ 100246 w 231467"/>
                <a:gd name="connsiteY12" fmla="*/ 127885 h 322745"/>
                <a:gd name="connsiteX13" fmla="*/ 140102 w 231467"/>
                <a:gd name="connsiteY13" fmla="*/ 137849 h 322745"/>
                <a:gd name="connsiteX14" fmla="*/ 231467 w 231467"/>
                <a:gd name="connsiteY14" fmla="*/ 228088 h 322745"/>
                <a:gd name="connsiteX15" fmla="*/ 116882 w 231467"/>
                <a:gd name="connsiteY15" fmla="*/ 322746 h 322745"/>
                <a:gd name="connsiteX16" fmla="*/ 43 w 231467"/>
                <a:gd name="connsiteY16" fmla="*/ 226962 h 32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1467" h="322745">
                  <a:moveTo>
                    <a:pt x="0" y="227005"/>
                  </a:moveTo>
                  <a:lnTo>
                    <a:pt x="54802" y="227005"/>
                  </a:lnTo>
                  <a:cubicBezTo>
                    <a:pt x="55928" y="251915"/>
                    <a:pt x="80838" y="273489"/>
                    <a:pt x="117921" y="273489"/>
                  </a:cubicBezTo>
                  <a:cubicBezTo>
                    <a:pt x="155005" y="273489"/>
                    <a:pt x="176059" y="254688"/>
                    <a:pt x="176059" y="230861"/>
                  </a:cubicBezTo>
                  <a:cubicBezTo>
                    <a:pt x="176059" y="208723"/>
                    <a:pt x="154485" y="195987"/>
                    <a:pt x="126239" y="188232"/>
                  </a:cubicBezTo>
                  <a:lnTo>
                    <a:pt x="85257" y="177705"/>
                  </a:lnTo>
                  <a:cubicBezTo>
                    <a:pt x="14946" y="159423"/>
                    <a:pt x="2209" y="119568"/>
                    <a:pt x="2209" y="92448"/>
                  </a:cubicBezTo>
                  <a:cubicBezTo>
                    <a:pt x="2209" y="37083"/>
                    <a:pt x="53156" y="0"/>
                    <a:pt x="113503" y="0"/>
                  </a:cubicBezTo>
                  <a:cubicBezTo>
                    <a:pt x="173850" y="0"/>
                    <a:pt x="220377" y="36000"/>
                    <a:pt x="220377" y="94658"/>
                  </a:cubicBezTo>
                  <a:lnTo>
                    <a:pt x="165575" y="94658"/>
                  </a:lnTo>
                  <a:cubicBezTo>
                    <a:pt x="165575" y="68621"/>
                    <a:pt x="144001" y="49820"/>
                    <a:pt x="112420" y="49820"/>
                  </a:cubicBezTo>
                  <a:cubicBezTo>
                    <a:pt x="83091" y="49820"/>
                    <a:pt x="58181" y="66412"/>
                    <a:pt x="58181" y="90802"/>
                  </a:cubicBezTo>
                  <a:cubicBezTo>
                    <a:pt x="58181" y="99683"/>
                    <a:pt x="61517" y="117921"/>
                    <a:pt x="100246" y="127885"/>
                  </a:cubicBezTo>
                  <a:lnTo>
                    <a:pt x="140102" y="137849"/>
                  </a:lnTo>
                  <a:cubicBezTo>
                    <a:pt x="192694" y="151149"/>
                    <a:pt x="231467" y="177705"/>
                    <a:pt x="231467" y="228088"/>
                  </a:cubicBezTo>
                  <a:cubicBezTo>
                    <a:pt x="231467" y="285663"/>
                    <a:pt x="182211" y="322746"/>
                    <a:pt x="116882" y="322746"/>
                  </a:cubicBezTo>
                  <a:cubicBezTo>
                    <a:pt x="47654" y="322746"/>
                    <a:pt x="43" y="280117"/>
                    <a:pt x="43" y="226962"/>
                  </a:cubicBezTo>
                  <a:close/>
                </a:path>
              </a:pathLst>
            </a:custGeom>
            <a:solidFill>
              <a:srgbClr val="6C1B4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6F5CB6-04A0-7090-317D-97142178BC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29902" y="679016"/>
              <a:ext cx="271842" cy="271843"/>
            </a:xfrm>
            <a:custGeom>
              <a:avLst/>
              <a:gdLst>
                <a:gd name="connsiteX0" fmla="*/ 0 w 271842"/>
                <a:gd name="connsiteY0" fmla="*/ 135640 h 271843"/>
                <a:gd name="connsiteX1" fmla="*/ 135640 w 271842"/>
                <a:gd name="connsiteY1" fmla="*/ 0 h 271843"/>
                <a:gd name="connsiteX2" fmla="*/ 271843 w 271842"/>
                <a:gd name="connsiteY2" fmla="*/ 135640 h 271843"/>
                <a:gd name="connsiteX3" fmla="*/ 135640 w 271842"/>
                <a:gd name="connsiteY3" fmla="*/ 271843 h 271843"/>
                <a:gd name="connsiteX4" fmla="*/ 0 w 271842"/>
                <a:gd name="connsiteY4" fmla="*/ 135640 h 271843"/>
                <a:gd name="connsiteX5" fmla="*/ 217604 w 271842"/>
                <a:gd name="connsiteY5" fmla="*/ 135640 h 271843"/>
                <a:gd name="connsiteX6" fmla="*/ 135683 w 271842"/>
                <a:gd name="connsiteY6" fmla="*/ 50946 h 271843"/>
                <a:gd name="connsiteX7" fmla="*/ 54282 w 271842"/>
                <a:gd name="connsiteY7" fmla="*/ 135640 h 271843"/>
                <a:gd name="connsiteX8" fmla="*/ 135683 w 271842"/>
                <a:gd name="connsiteY8" fmla="*/ 220897 h 271843"/>
                <a:gd name="connsiteX9" fmla="*/ 217604 w 271842"/>
                <a:gd name="connsiteY9" fmla="*/ 135640 h 271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842" h="271843">
                  <a:moveTo>
                    <a:pt x="0" y="135640"/>
                  </a:moveTo>
                  <a:cubicBezTo>
                    <a:pt x="0" y="53675"/>
                    <a:pt x="61993" y="0"/>
                    <a:pt x="135640" y="0"/>
                  </a:cubicBezTo>
                  <a:cubicBezTo>
                    <a:pt x="209287" y="0"/>
                    <a:pt x="271843" y="53719"/>
                    <a:pt x="271843" y="135640"/>
                  </a:cubicBezTo>
                  <a:cubicBezTo>
                    <a:pt x="271843" y="217561"/>
                    <a:pt x="209287" y="271843"/>
                    <a:pt x="135640" y="271843"/>
                  </a:cubicBezTo>
                  <a:cubicBezTo>
                    <a:pt x="61993" y="271843"/>
                    <a:pt x="0" y="217604"/>
                    <a:pt x="0" y="135640"/>
                  </a:cubicBezTo>
                  <a:close/>
                  <a:moveTo>
                    <a:pt x="217604" y="135640"/>
                  </a:moveTo>
                  <a:cubicBezTo>
                    <a:pt x="217604" y="85820"/>
                    <a:pt x="179958" y="50946"/>
                    <a:pt x="135683" y="50946"/>
                  </a:cubicBezTo>
                  <a:cubicBezTo>
                    <a:pt x="91409" y="50946"/>
                    <a:pt x="54282" y="85820"/>
                    <a:pt x="54282" y="135640"/>
                  </a:cubicBezTo>
                  <a:cubicBezTo>
                    <a:pt x="54282" y="185460"/>
                    <a:pt x="91365" y="220897"/>
                    <a:pt x="135683" y="220897"/>
                  </a:cubicBezTo>
                  <a:cubicBezTo>
                    <a:pt x="180001" y="220897"/>
                    <a:pt x="217604" y="186023"/>
                    <a:pt x="217604" y="135640"/>
                  </a:cubicBezTo>
                  <a:close/>
                </a:path>
              </a:pathLst>
            </a:custGeom>
            <a:solidFill>
              <a:srgbClr val="6C1B4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9A06AA3F-F05E-3A57-C40D-6BC9A70703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715565" y="679016"/>
              <a:ext cx="240304" cy="271799"/>
            </a:xfrm>
            <a:custGeom>
              <a:avLst/>
              <a:gdLst>
                <a:gd name="connsiteX0" fmla="*/ 0 w 240304"/>
                <a:gd name="connsiteY0" fmla="*/ 135640 h 271799"/>
                <a:gd name="connsiteX1" fmla="*/ 139539 w 240304"/>
                <a:gd name="connsiteY1" fmla="*/ 0 h 271799"/>
                <a:gd name="connsiteX2" fmla="*/ 240305 w 240304"/>
                <a:gd name="connsiteY2" fmla="*/ 44318 h 271799"/>
                <a:gd name="connsiteX3" fmla="*/ 204305 w 240304"/>
                <a:gd name="connsiteY3" fmla="*/ 78066 h 271799"/>
                <a:gd name="connsiteX4" fmla="*/ 140622 w 240304"/>
                <a:gd name="connsiteY4" fmla="*/ 50946 h 271799"/>
                <a:gd name="connsiteX5" fmla="*/ 54239 w 240304"/>
                <a:gd name="connsiteY5" fmla="*/ 135640 h 271799"/>
                <a:gd name="connsiteX6" fmla="*/ 140622 w 240304"/>
                <a:gd name="connsiteY6" fmla="*/ 220897 h 271799"/>
                <a:gd name="connsiteX7" fmla="*/ 204305 w 240304"/>
                <a:gd name="connsiteY7" fmla="*/ 193778 h 271799"/>
                <a:gd name="connsiteX8" fmla="*/ 240305 w 240304"/>
                <a:gd name="connsiteY8" fmla="*/ 227525 h 271799"/>
                <a:gd name="connsiteX9" fmla="*/ 139539 w 240304"/>
                <a:gd name="connsiteY9" fmla="*/ 271800 h 271799"/>
                <a:gd name="connsiteX10" fmla="*/ 0 w 240304"/>
                <a:gd name="connsiteY10" fmla="*/ 135597 h 271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0304" h="271799">
                  <a:moveTo>
                    <a:pt x="0" y="135640"/>
                  </a:moveTo>
                  <a:cubicBezTo>
                    <a:pt x="0" y="53675"/>
                    <a:pt x="64766" y="0"/>
                    <a:pt x="139539" y="0"/>
                  </a:cubicBezTo>
                  <a:cubicBezTo>
                    <a:pt x="181604" y="0"/>
                    <a:pt x="217604" y="17155"/>
                    <a:pt x="240305" y="44318"/>
                  </a:cubicBezTo>
                  <a:lnTo>
                    <a:pt x="204305" y="78066"/>
                  </a:lnTo>
                  <a:cubicBezTo>
                    <a:pt x="189359" y="61473"/>
                    <a:pt x="166658" y="50946"/>
                    <a:pt x="140622" y="50946"/>
                  </a:cubicBezTo>
                  <a:cubicBezTo>
                    <a:pt x="92448" y="50946"/>
                    <a:pt x="54239" y="86383"/>
                    <a:pt x="54239" y="135640"/>
                  </a:cubicBezTo>
                  <a:cubicBezTo>
                    <a:pt x="54239" y="184897"/>
                    <a:pt x="92448" y="220897"/>
                    <a:pt x="140622" y="220897"/>
                  </a:cubicBezTo>
                  <a:cubicBezTo>
                    <a:pt x="166658" y="220897"/>
                    <a:pt x="189359" y="210370"/>
                    <a:pt x="204305" y="193778"/>
                  </a:cubicBezTo>
                  <a:lnTo>
                    <a:pt x="240305" y="227525"/>
                  </a:lnTo>
                  <a:cubicBezTo>
                    <a:pt x="217604" y="254644"/>
                    <a:pt x="181604" y="271800"/>
                    <a:pt x="139539" y="271800"/>
                  </a:cubicBezTo>
                  <a:cubicBezTo>
                    <a:pt x="64809" y="271800"/>
                    <a:pt x="0" y="217561"/>
                    <a:pt x="0" y="135597"/>
                  </a:cubicBezTo>
                  <a:close/>
                </a:path>
              </a:pathLst>
            </a:custGeom>
            <a:solidFill>
              <a:srgbClr val="6C1B4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F8D16B66-E01B-7DE0-8ADC-3AD1ACC52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951148" y="679016"/>
              <a:ext cx="240304" cy="271799"/>
            </a:xfrm>
            <a:custGeom>
              <a:avLst/>
              <a:gdLst>
                <a:gd name="connsiteX0" fmla="*/ 0 w 240304"/>
                <a:gd name="connsiteY0" fmla="*/ 135640 h 271799"/>
                <a:gd name="connsiteX1" fmla="*/ 139539 w 240304"/>
                <a:gd name="connsiteY1" fmla="*/ 0 h 271799"/>
                <a:gd name="connsiteX2" fmla="*/ 240305 w 240304"/>
                <a:gd name="connsiteY2" fmla="*/ 44318 h 271799"/>
                <a:gd name="connsiteX3" fmla="*/ 204305 w 240304"/>
                <a:gd name="connsiteY3" fmla="*/ 78066 h 271799"/>
                <a:gd name="connsiteX4" fmla="*/ 140622 w 240304"/>
                <a:gd name="connsiteY4" fmla="*/ 50946 h 271799"/>
                <a:gd name="connsiteX5" fmla="*/ 54239 w 240304"/>
                <a:gd name="connsiteY5" fmla="*/ 135640 h 271799"/>
                <a:gd name="connsiteX6" fmla="*/ 140622 w 240304"/>
                <a:gd name="connsiteY6" fmla="*/ 220897 h 271799"/>
                <a:gd name="connsiteX7" fmla="*/ 204305 w 240304"/>
                <a:gd name="connsiteY7" fmla="*/ 193778 h 271799"/>
                <a:gd name="connsiteX8" fmla="*/ 240305 w 240304"/>
                <a:gd name="connsiteY8" fmla="*/ 227525 h 271799"/>
                <a:gd name="connsiteX9" fmla="*/ 139539 w 240304"/>
                <a:gd name="connsiteY9" fmla="*/ 271800 h 271799"/>
                <a:gd name="connsiteX10" fmla="*/ 0 w 240304"/>
                <a:gd name="connsiteY10" fmla="*/ 135597 h 271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0304" h="271799">
                  <a:moveTo>
                    <a:pt x="0" y="135640"/>
                  </a:moveTo>
                  <a:cubicBezTo>
                    <a:pt x="0" y="53675"/>
                    <a:pt x="64766" y="0"/>
                    <a:pt x="139539" y="0"/>
                  </a:cubicBezTo>
                  <a:cubicBezTo>
                    <a:pt x="181604" y="0"/>
                    <a:pt x="217604" y="17155"/>
                    <a:pt x="240305" y="44318"/>
                  </a:cubicBezTo>
                  <a:lnTo>
                    <a:pt x="204305" y="78066"/>
                  </a:lnTo>
                  <a:cubicBezTo>
                    <a:pt x="189359" y="61473"/>
                    <a:pt x="166658" y="50946"/>
                    <a:pt x="140622" y="50946"/>
                  </a:cubicBezTo>
                  <a:cubicBezTo>
                    <a:pt x="92448" y="50946"/>
                    <a:pt x="54239" y="86383"/>
                    <a:pt x="54239" y="135640"/>
                  </a:cubicBezTo>
                  <a:cubicBezTo>
                    <a:pt x="54239" y="184897"/>
                    <a:pt x="92448" y="220897"/>
                    <a:pt x="140622" y="220897"/>
                  </a:cubicBezTo>
                  <a:cubicBezTo>
                    <a:pt x="166658" y="220897"/>
                    <a:pt x="189359" y="210370"/>
                    <a:pt x="204305" y="193778"/>
                  </a:cubicBezTo>
                  <a:lnTo>
                    <a:pt x="240305" y="227525"/>
                  </a:lnTo>
                  <a:cubicBezTo>
                    <a:pt x="217604" y="254644"/>
                    <a:pt x="181604" y="271800"/>
                    <a:pt x="139539" y="271800"/>
                  </a:cubicBezTo>
                  <a:cubicBezTo>
                    <a:pt x="64809" y="271800"/>
                    <a:pt x="0" y="217561"/>
                    <a:pt x="0" y="135597"/>
                  </a:cubicBezTo>
                  <a:close/>
                </a:path>
              </a:pathLst>
            </a:custGeom>
            <a:solidFill>
              <a:srgbClr val="6C1B4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94D7274B-024E-F657-213C-C11B71D20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186991" y="679016"/>
              <a:ext cx="271842" cy="271843"/>
            </a:xfrm>
            <a:custGeom>
              <a:avLst/>
              <a:gdLst>
                <a:gd name="connsiteX0" fmla="*/ 217604 w 271842"/>
                <a:gd name="connsiteY0" fmla="*/ 6628 h 271843"/>
                <a:gd name="connsiteX1" fmla="*/ 271843 w 271842"/>
                <a:gd name="connsiteY1" fmla="*/ 6628 h 271843"/>
                <a:gd name="connsiteX2" fmla="*/ 271843 w 271842"/>
                <a:gd name="connsiteY2" fmla="*/ 265171 h 271843"/>
                <a:gd name="connsiteX3" fmla="*/ 217604 w 271842"/>
                <a:gd name="connsiteY3" fmla="*/ 265171 h 271843"/>
                <a:gd name="connsiteX4" fmla="*/ 217604 w 271842"/>
                <a:gd name="connsiteY4" fmla="*/ 221460 h 271843"/>
                <a:gd name="connsiteX5" fmla="*/ 125676 w 271842"/>
                <a:gd name="connsiteY5" fmla="*/ 271843 h 271843"/>
                <a:gd name="connsiteX6" fmla="*/ 0 w 271842"/>
                <a:gd name="connsiteY6" fmla="*/ 135640 h 271843"/>
                <a:gd name="connsiteX7" fmla="*/ 127885 w 271842"/>
                <a:gd name="connsiteY7" fmla="*/ 0 h 271843"/>
                <a:gd name="connsiteX8" fmla="*/ 217561 w 271842"/>
                <a:gd name="connsiteY8" fmla="*/ 45401 h 271843"/>
                <a:gd name="connsiteX9" fmla="*/ 217561 w 271842"/>
                <a:gd name="connsiteY9" fmla="*/ 6628 h 271843"/>
                <a:gd name="connsiteX10" fmla="*/ 217041 w 271842"/>
                <a:gd name="connsiteY10" fmla="*/ 135640 h 271843"/>
                <a:gd name="connsiteX11" fmla="*/ 133994 w 271842"/>
                <a:gd name="connsiteY11" fmla="*/ 50946 h 271843"/>
                <a:gd name="connsiteX12" fmla="*/ 54802 w 271842"/>
                <a:gd name="connsiteY12" fmla="*/ 135640 h 271843"/>
                <a:gd name="connsiteX13" fmla="*/ 135077 w 271842"/>
                <a:gd name="connsiteY13" fmla="*/ 220897 h 271843"/>
                <a:gd name="connsiteX14" fmla="*/ 216998 w 271842"/>
                <a:gd name="connsiteY14" fmla="*/ 135640 h 271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1842" h="271843">
                  <a:moveTo>
                    <a:pt x="217604" y="6628"/>
                  </a:moveTo>
                  <a:lnTo>
                    <a:pt x="271843" y="6628"/>
                  </a:lnTo>
                  <a:lnTo>
                    <a:pt x="271843" y="265171"/>
                  </a:lnTo>
                  <a:lnTo>
                    <a:pt x="217604" y="265171"/>
                  </a:lnTo>
                  <a:lnTo>
                    <a:pt x="217604" y="221460"/>
                  </a:lnTo>
                  <a:cubicBezTo>
                    <a:pt x="201012" y="251352"/>
                    <a:pt x="165575" y="271843"/>
                    <a:pt x="125676" y="271843"/>
                  </a:cubicBezTo>
                  <a:cubicBezTo>
                    <a:pt x="58138" y="271843"/>
                    <a:pt x="0" y="215395"/>
                    <a:pt x="0" y="135640"/>
                  </a:cubicBezTo>
                  <a:cubicBezTo>
                    <a:pt x="0" y="55885"/>
                    <a:pt x="54802" y="0"/>
                    <a:pt x="127885" y="0"/>
                  </a:cubicBezTo>
                  <a:cubicBezTo>
                    <a:pt x="165532" y="0"/>
                    <a:pt x="200969" y="16072"/>
                    <a:pt x="217561" y="45401"/>
                  </a:cubicBezTo>
                  <a:lnTo>
                    <a:pt x="217561" y="6628"/>
                  </a:lnTo>
                  <a:close/>
                  <a:moveTo>
                    <a:pt x="217041" y="135640"/>
                  </a:moveTo>
                  <a:cubicBezTo>
                    <a:pt x="217041" y="85820"/>
                    <a:pt x="175539" y="50946"/>
                    <a:pt x="133994" y="50946"/>
                  </a:cubicBezTo>
                  <a:cubicBezTo>
                    <a:pt x="89719" y="50946"/>
                    <a:pt x="54802" y="89719"/>
                    <a:pt x="54802" y="135640"/>
                  </a:cubicBezTo>
                  <a:cubicBezTo>
                    <a:pt x="54802" y="181561"/>
                    <a:pt x="89676" y="220897"/>
                    <a:pt x="135077" y="220897"/>
                  </a:cubicBezTo>
                  <a:cubicBezTo>
                    <a:pt x="180478" y="220897"/>
                    <a:pt x="216998" y="184377"/>
                    <a:pt x="216998" y="135640"/>
                  </a:cubicBezTo>
                  <a:close/>
                </a:path>
              </a:pathLst>
            </a:custGeom>
            <a:solidFill>
              <a:srgbClr val="6C1B4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641065AB-B8B1-C075-1A48-E76EDCDCF8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573549" y="704403"/>
              <a:ext cx="57877" cy="80318"/>
            </a:xfrm>
            <a:custGeom>
              <a:avLst/>
              <a:gdLst>
                <a:gd name="connsiteX0" fmla="*/ 0 w 57877"/>
                <a:gd name="connsiteY0" fmla="*/ 50426 h 80318"/>
                <a:gd name="connsiteX1" fmla="*/ 0 w 57877"/>
                <a:gd name="connsiteY1" fmla="*/ 0 h 80318"/>
                <a:gd name="connsiteX2" fmla="*/ 9964 w 57877"/>
                <a:gd name="connsiteY2" fmla="*/ 0 h 80318"/>
                <a:gd name="connsiteX3" fmla="*/ 9964 w 57877"/>
                <a:gd name="connsiteY3" fmla="*/ 49257 h 80318"/>
                <a:gd name="connsiteX4" fmla="*/ 28895 w 57877"/>
                <a:gd name="connsiteY4" fmla="*/ 71134 h 80318"/>
                <a:gd name="connsiteX5" fmla="*/ 48044 w 57877"/>
                <a:gd name="connsiteY5" fmla="*/ 49170 h 80318"/>
                <a:gd name="connsiteX6" fmla="*/ 48044 w 57877"/>
                <a:gd name="connsiteY6" fmla="*/ 0 h 80318"/>
                <a:gd name="connsiteX7" fmla="*/ 57878 w 57877"/>
                <a:gd name="connsiteY7" fmla="*/ 0 h 80318"/>
                <a:gd name="connsiteX8" fmla="*/ 57878 w 57877"/>
                <a:gd name="connsiteY8" fmla="*/ 49863 h 80318"/>
                <a:gd name="connsiteX9" fmla="*/ 28895 w 57877"/>
                <a:gd name="connsiteY9" fmla="*/ 80318 h 80318"/>
                <a:gd name="connsiteX10" fmla="*/ 0 w 57877"/>
                <a:gd name="connsiteY10" fmla="*/ 50426 h 80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877" h="80318">
                  <a:moveTo>
                    <a:pt x="0" y="50426"/>
                  </a:moveTo>
                  <a:lnTo>
                    <a:pt x="0" y="0"/>
                  </a:lnTo>
                  <a:lnTo>
                    <a:pt x="9964" y="0"/>
                  </a:lnTo>
                  <a:lnTo>
                    <a:pt x="9964" y="49257"/>
                  </a:lnTo>
                  <a:cubicBezTo>
                    <a:pt x="9964" y="63553"/>
                    <a:pt x="15163" y="71134"/>
                    <a:pt x="28895" y="71134"/>
                  </a:cubicBezTo>
                  <a:cubicBezTo>
                    <a:pt x="42629" y="71134"/>
                    <a:pt x="48044" y="63423"/>
                    <a:pt x="48044" y="49170"/>
                  </a:cubicBezTo>
                  <a:lnTo>
                    <a:pt x="48044" y="0"/>
                  </a:lnTo>
                  <a:lnTo>
                    <a:pt x="57878" y="0"/>
                  </a:lnTo>
                  <a:lnTo>
                    <a:pt x="57878" y="49863"/>
                  </a:lnTo>
                  <a:cubicBezTo>
                    <a:pt x="57878" y="69791"/>
                    <a:pt x="47784" y="80318"/>
                    <a:pt x="28895" y="80318"/>
                  </a:cubicBezTo>
                  <a:cubicBezTo>
                    <a:pt x="10007" y="80318"/>
                    <a:pt x="0" y="70008"/>
                    <a:pt x="0" y="50426"/>
                  </a:cubicBezTo>
                  <a:close/>
                </a:path>
              </a:pathLst>
            </a:custGeom>
            <a:solidFill>
              <a:srgbClr val="01010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212D3EE1-29F3-FCA6-4604-D89DF31FFA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650401" y="727493"/>
              <a:ext cx="46267" cy="56751"/>
            </a:xfrm>
            <a:custGeom>
              <a:avLst/>
              <a:gdLst>
                <a:gd name="connsiteX0" fmla="*/ 0 w 46267"/>
                <a:gd name="connsiteY0" fmla="*/ 35350 h 56751"/>
                <a:gd name="connsiteX1" fmla="*/ 0 w 46267"/>
                <a:gd name="connsiteY1" fmla="*/ 0 h 56751"/>
                <a:gd name="connsiteX2" fmla="*/ 9531 w 46267"/>
                <a:gd name="connsiteY2" fmla="*/ 0 h 56751"/>
                <a:gd name="connsiteX3" fmla="*/ 9531 w 46267"/>
                <a:gd name="connsiteY3" fmla="*/ 31971 h 56751"/>
                <a:gd name="connsiteX4" fmla="*/ 22224 w 46267"/>
                <a:gd name="connsiteY4" fmla="*/ 48390 h 56751"/>
                <a:gd name="connsiteX5" fmla="*/ 36737 w 46267"/>
                <a:gd name="connsiteY5" fmla="*/ 27769 h 56751"/>
                <a:gd name="connsiteX6" fmla="*/ 36737 w 46267"/>
                <a:gd name="connsiteY6" fmla="*/ 0 h 56751"/>
                <a:gd name="connsiteX7" fmla="*/ 46267 w 46267"/>
                <a:gd name="connsiteY7" fmla="*/ 0 h 56751"/>
                <a:gd name="connsiteX8" fmla="*/ 46267 w 46267"/>
                <a:gd name="connsiteY8" fmla="*/ 55842 h 56751"/>
                <a:gd name="connsiteX9" fmla="*/ 36737 w 46267"/>
                <a:gd name="connsiteY9" fmla="*/ 55842 h 56751"/>
                <a:gd name="connsiteX10" fmla="*/ 36737 w 46267"/>
                <a:gd name="connsiteY10" fmla="*/ 48477 h 56751"/>
                <a:gd name="connsiteX11" fmla="*/ 19495 w 46267"/>
                <a:gd name="connsiteY11" fmla="*/ 56751 h 56751"/>
                <a:gd name="connsiteX12" fmla="*/ 0 w 46267"/>
                <a:gd name="connsiteY12" fmla="*/ 35350 h 56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267" h="56751">
                  <a:moveTo>
                    <a:pt x="0" y="35350"/>
                  </a:moveTo>
                  <a:lnTo>
                    <a:pt x="0" y="0"/>
                  </a:lnTo>
                  <a:lnTo>
                    <a:pt x="9531" y="0"/>
                  </a:lnTo>
                  <a:lnTo>
                    <a:pt x="9531" y="31971"/>
                  </a:lnTo>
                  <a:cubicBezTo>
                    <a:pt x="9531" y="43192"/>
                    <a:pt x="13820" y="48390"/>
                    <a:pt x="22224" y="48390"/>
                  </a:cubicBezTo>
                  <a:cubicBezTo>
                    <a:pt x="31495" y="48390"/>
                    <a:pt x="36737" y="42065"/>
                    <a:pt x="36737" y="27769"/>
                  </a:cubicBezTo>
                  <a:lnTo>
                    <a:pt x="36737" y="0"/>
                  </a:lnTo>
                  <a:lnTo>
                    <a:pt x="46267" y="0"/>
                  </a:lnTo>
                  <a:lnTo>
                    <a:pt x="46267" y="55842"/>
                  </a:lnTo>
                  <a:lnTo>
                    <a:pt x="36737" y="55842"/>
                  </a:lnTo>
                  <a:lnTo>
                    <a:pt x="36737" y="48477"/>
                  </a:lnTo>
                  <a:cubicBezTo>
                    <a:pt x="32881" y="53892"/>
                    <a:pt x="26773" y="56751"/>
                    <a:pt x="19495" y="56751"/>
                  </a:cubicBezTo>
                  <a:cubicBezTo>
                    <a:pt x="7365" y="56751"/>
                    <a:pt x="0" y="49387"/>
                    <a:pt x="0" y="35350"/>
                  </a:cubicBezTo>
                  <a:close/>
                </a:path>
              </a:pathLst>
            </a:custGeom>
            <a:solidFill>
              <a:srgbClr val="01010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61" name="Vapaamuotoinen: Muoto 60">
              <a:extLst>
                <a:ext uri="{FF2B5EF4-FFF2-40B4-BE49-F238E27FC236}">
                  <a16:creationId xmlns:a16="http://schemas.microsoft.com/office/drawing/2014/main" id="{13812471-0607-1C70-877E-20E6F0FACE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713174" y="704403"/>
              <a:ext cx="52765" cy="79885"/>
            </a:xfrm>
            <a:custGeom>
              <a:avLst/>
              <a:gdLst>
                <a:gd name="connsiteX0" fmla="*/ 0 w 52765"/>
                <a:gd name="connsiteY0" fmla="*/ 50990 h 79885"/>
                <a:gd name="connsiteX1" fmla="*/ 25387 w 52765"/>
                <a:gd name="connsiteY1" fmla="*/ 22224 h 79885"/>
                <a:gd name="connsiteX2" fmla="*/ 43278 w 52765"/>
                <a:gd name="connsiteY2" fmla="*/ 31841 h 79885"/>
                <a:gd name="connsiteX3" fmla="*/ 43278 w 52765"/>
                <a:gd name="connsiteY3" fmla="*/ 0 h 79885"/>
                <a:gd name="connsiteX4" fmla="*/ 52766 w 52765"/>
                <a:gd name="connsiteY4" fmla="*/ 0 h 79885"/>
                <a:gd name="connsiteX5" fmla="*/ 52766 w 52765"/>
                <a:gd name="connsiteY5" fmla="*/ 78975 h 79885"/>
                <a:gd name="connsiteX6" fmla="*/ 43278 w 52765"/>
                <a:gd name="connsiteY6" fmla="*/ 78975 h 79885"/>
                <a:gd name="connsiteX7" fmla="*/ 43278 w 52765"/>
                <a:gd name="connsiteY7" fmla="*/ 70268 h 79885"/>
                <a:gd name="connsiteX8" fmla="*/ 25387 w 52765"/>
                <a:gd name="connsiteY8" fmla="*/ 79885 h 79885"/>
                <a:gd name="connsiteX9" fmla="*/ 0 w 52765"/>
                <a:gd name="connsiteY9" fmla="*/ 50990 h 79885"/>
                <a:gd name="connsiteX10" fmla="*/ 44058 w 52765"/>
                <a:gd name="connsiteY10" fmla="*/ 50990 h 79885"/>
                <a:gd name="connsiteX11" fmla="*/ 26946 w 52765"/>
                <a:gd name="connsiteY11" fmla="*/ 30932 h 79885"/>
                <a:gd name="connsiteX12" fmla="*/ 9618 w 52765"/>
                <a:gd name="connsiteY12" fmla="*/ 50990 h 79885"/>
                <a:gd name="connsiteX13" fmla="*/ 26946 w 52765"/>
                <a:gd name="connsiteY13" fmla="*/ 71047 h 79885"/>
                <a:gd name="connsiteX14" fmla="*/ 44058 w 52765"/>
                <a:gd name="connsiteY14" fmla="*/ 50990 h 79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765" h="79885">
                  <a:moveTo>
                    <a:pt x="0" y="50990"/>
                  </a:moveTo>
                  <a:cubicBezTo>
                    <a:pt x="0" y="33444"/>
                    <a:pt x="11307" y="22224"/>
                    <a:pt x="25387" y="22224"/>
                  </a:cubicBezTo>
                  <a:cubicBezTo>
                    <a:pt x="33444" y="22224"/>
                    <a:pt x="39683" y="26210"/>
                    <a:pt x="43278" y="31841"/>
                  </a:cubicBezTo>
                  <a:lnTo>
                    <a:pt x="43278" y="0"/>
                  </a:lnTo>
                  <a:lnTo>
                    <a:pt x="52766" y="0"/>
                  </a:lnTo>
                  <a:lnTo>
                    <a:pt x="52766" y="78975"/>
                  </a:lnTo>
                  <a:lnTo>
                    <a:pt x="43278" y="78975"/>
                  </a:lnTo>
                  <a:lnTo>
                    <a:pt x="43278" y="70268"/>
                  </a:lnTo>
                  <a:cubicBezTo>
                    <a:pt x="39423" y="76159"/>
                    <a:pt x="33314" y="79885"/>
                    <a:pt x="25387" y="79885"/>
                  </a:cubicBezTo>
                  <a:cubicBezTo>
                    <a:pt x="10224" y="79885"/>
                    <a:pt x="0" y="67408"/>
                    <a:pt x="0" y="50990"/>
                  </a:cubicBezTo>
                  <a:close/>
                  <a:moveTo>
                    <a:pt x="44058" y="50990"/>
                  </a:moveTo>
                  <a:cubicBezTo>
                    <a:pt x="44058" y="39206"/>
                    <a:pt x="37040" y="30932"/>
                    <a:pt x="26946" y="30932"/>
                  </a:cubicBezTo>
                  <a:cubicBezTo>
                    <a:pt x="16852" y="30932"/>
                    <a:pt x="9618" y="39206"/>
                    <a:pt x="9618" y="50990"/>
                  </a:cubicBezTo>
                  <a:cubicBezTo>
                    <a:pt x="9618" y="62773"/>
                    <a:pt x="16766" y="71047"/>
                    <a:pt x="26946" y="71047"/>
                  </a:cubicBezTo>
                  <a:cubicBezTo>
                    <a:pt x="37127" y="71047"/>
                    <a:pt x="44058" y="62773"/>
                    <a:pt x="44058" y="50990"/>
                  </a:cubicBezTo>
                  <a:close/>
                </a:path>
              </a:pathLst>
            </a:custGeom>
            <a:solidFill>
              <a:srgbClr val="01010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62" name="Vapaamuotoinen: Muoto 61">
              <a:extLst>
                <a:ext uri="{FF2B5EF4-FFF2-40B4-BE49-F238E27FC236}">
                  <a16:creationId xmlns:a16="http://schemas.microsoft.com/office/drawing/2014/main" id="{23E206AE-D9F1-F843-8A91-1BBE1E4BB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782576" y="726583"/>
              <a:ext cx="50079" cy="57704"/>
            </a:xfrm>
            <a:custGeom>
              <a:avLst/>
              <a:gdLst>
                <a:gd name="connsiteX0" fmla="*/ 0 w 50079"/>
                <a:gd name="connsiteY0" fmla="*/ 29242 h 57704"/>
                <a:gd name="connsiteX1" fmla="*/ 25257 w 50079"/>
                <a:gd name="connsiteY1" fmla="*/ 0 h 57704"/>
                <a:gd name="connsiteX2" fmla="*/ 50080 w 50079"/>
                <a:gd name="connsiteY2" fmla="*/ 26729 h 57704"/>
                <a:gd name="connsiteX3" fmla="*/ 49733 w 50079"/>
                <a:gd name="connsiteY3" fmla="*/ 31711 h 57704"/>
                <a:gd name="connsiteX4" fmla="*/ 9531 w 50079"/>
                <a:gd name="connsiteY4" fmla="*/ 31711 h 57704"/>
                <a:gd name="connsiteX5" fmla="*/ 26296 w 50079"/>
                <a:gd name="connsiteY5" fmla="*/ 48953 h 57704"/>
                <a:gd name="connsiteX6" fmla="*/ 41589 w 50079"/>
                <a:gd name="connsiteY6" fmla="*/ 42282 h 57704"/>
                <a:gd name="connsiteX7" fmla="*/ 48260 w 50079"/>
                <a:gd name="connsiteY7" fmla="*/ 48174 h 57704"/>
                <a:gd name="connsiteX8" fmla="*/ 26166 w 50079"/>
                <a:gd name="connsiteY8" fmla="*/ 57704 h 57704"/>
                <a:gd name="connsiteX9" fmla="*/ 0 w 50079"/>
                <a:gd name="connsiteY9" fmla="*/ 29285 h 57704"/>
                <a:gd name="connsiteX10" fmla="*/ 40896 w 50079"/>
                <a:gd name="connsiteY10" fmla="*/ 24607 h 57704"/>
                <a:gd name="connsiteX11" fmla="*/ 40896 w 50079"/>
                <a:gd name="connsiteY11" fmla="*/ 23264 h 57704"/>
                <a:gd name="connsiteX12" fmla="*/ 25473 w 50079"/>
                <a:gd name="connsiteY12" fmla="*/ 8101 h 57704"/>
                <a:gd name="connsiteX13" fmla="*/ 9401 w 50079"/>
                <a:gd name="connsiteY13" fmla="*/ 24650 h 57704"/>
                <a:gd name="connsiteX14" fmla="*/ 40896 w 50079"/>
                <a:gd name="connsiteY14" fmla="*/ 24650 h 57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079" h="57704">
                  <a:moveTo>
                    <a:pt x="0" y="29242"/>
                  </a:moveTo>
                  <a:cubicBezTo>
                    <a:pt x="0" y="13733"/>
                    <a:pt x="8361" y="0"/>
                    <a:pt x="25257" y="0"/>
                  </a:cubicBezTo>
                  <a:cubicBezTo>
                    <a:pt x="42152" y="0"/>
                    <a:pt x="50080" y="13126"/>
                    <a:pt x="50080" y="26729"/>
                  </a:cubicBezTo>
                  <a:cubicBezTo>
                    <a:pt x="50080" y="27423"/>
                    <a:pt x="49950" y="30152"/>
                    <a:pt x="49733" y="31711"/>
                  </a:cubicBezTo>
                  <a:lnTo>
                    <a:pt x="9531" y="31711"/>
                  </a:lnTo>
                  <a:cubicBezTo>
                    <a:pt x="9964" y="42585"/>
                    <a:pt x="16116" y="48953"/>
                    <a:pt x="26296" y="48953"/>
                  </a:cubicBezTo>
                  <a:cubicBezTo>
                    <a:pt x="32751" y="48953"/>
                    <a:pt x="37257" y="46917"/>
                    <a:pt x="41589" y="42282"/>
                  </a:cubicBezTo>
                  <a:lnTo>
                    <a:pt x="48260" y="48174"/>
                  </a:lnTo>
                  <a:cubicBezTo>
                    <a:pt x="42022" y="54758"/>
                    <a:pt x="35351" y="57704"/>
                    <a:pt x="26166" y="57704"/>
                  </a:cubicBezTo>
                  <a:cubicBezTo>
                    <a:pt x="8621" y="57704"/>
                    <a:pt x="0" y="44795"/>
                    <a:pt x="0" y="29285"/>
                  </a:cubicBezTo>
                  <a:close/>
                  <a:moveTo>
                    <a:pt x="40896" y="24607"/>
                  </a:moveTo>
                  <a:lnTo>
                    <a:pt x="40896" y="23264"/>
                  </a:lnTo>
                  <a:cubicBezTo>
                    <a:pt x="40896" y="15899"/>
                    <a:pt x="35914" y="8101"/>
                    <a:pt x="25473" y="8101"/>
                  </a:cubicBezTo>
                  <a:cubicBezTo>
                    <a:pt x="15596" y="8101"/>
                    <a:pt x="10051" y="15596"/>
                    <a:pt x="9401" y="24650"/>
                  </a:cubicBezTo>
                  <a:lnTo>
                    <a:pt x="40896" y="24650"/>
                  </a:lnTo>
                  <a:close/>
                </a:path>
              </a:pathLst>
            </a:custGeom>
            <a:solidFill>
              <a:srgbClr val="01010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63" name="Vapaamuotoinen: Muoto 62">
              <a:extLst>
                <a:ext uri="{FF2B5EF4-FFF2-40B4-BE49-F238E27FC236}">
                  <a16:creationId xmlns:a16="http://schemas.microsoft.com/office/drawing/2014/main" id="{CB5618DF-7C01-7E5C-F334-DA430E31DD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849118" y="726583"/>
              <a:ext cx="46354" cy="56751"/>
            </a:xfrm>
            <a:custGeom>
              <a:avLst/>
              <a:gdLst>
                <a:gd name="connsiteX0" fmla="*/ 0 w 46354"/>
                <a:gd name="connsiteY0" fmla="*/ 910 h 56751"/>
                <a:gd name="connsiteX1" fmla="*/ 9618 w 46354"/>
                <a:gd name="connsiteY1" fmla="*/ 910 h 56751"/>
                <a:gd name="connsiteX2" fmla="*/ 9618 w 46354"/>
                <a:gd name="connsiteY2" fmla="*/ 8968 h 56751"/>
                <a:gd name="connsiteX3" fmla="*/ 26730 w 46354"/>
                <a:gd name="connsiteY3" fmla="*/ 0 h 56751"/>
                <a:gd name="connsiteX4" fmla="*/ 46354 w 46354"/>
                <a:gd name="connsiteY4" fmla="*/ 21314 h 56751"/>
                <a:gd name="connsiteX5" fmla="*/ 46354 w 46354"/>
                <a:gd name="connsiteY5" fmla="*/ 56751 h 56751"/>
                <a:gd name="connsiteX6" fmla="*/ 36737 w 46354"/>
                <a:gd name="connsiteY6" fmla="*/ 56751 h 56751"/>
                <a:gd name="connsiteX7" fmla="*/ 36737 w 46354"/>
                <a:gd name="connsiteY7" fmla="*/ 24823 h 56751"/>
                <a:gd name="connsiteX8" fmla="*/ 24174 w 46354"/>
                <a:gd name="connsiteY8" fmla="*/ 8274 h 56751"/>
                <a:gd name="connsiteX9" fmla="*/ 9661 w 46354"/>
                <a:gd name="connsiteY9" fmla="*/ 28895 h 56751"/>
                <a:gd name="connsiteX10" fmla="*/ 9661 w 46354"/>
                <a:gd name="connsiteY10" fmla="*/ 56751 h 56751"/>
                <a:gd name="connsiteX11" fmla="*/ 43 w 46354"/>
                <a:gd name="connsiteY11" fmla="*/ 56751 h 56751"/>
                <a:gd name="connsiteX12" fmla="*/ 43 w 46354"/>
                <a:gd name="connsiteY12" fmla="*/ 910 h 56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354" h="56751">
                  <a:moveTo>
                    <a:pt x="0" y="910"/>
                  </a:moveTo>
                  <a:lnTo>
                    <a:pt x="9618" y="910"/>
                  </a:lnTo>
                  <a:lnTo>
                    <a:pt x="9618" y="8968"/>
                  </a:lnTo>
                  <a:cubicBezTo>
                    <a:pt x="13256" y="3292"/>
                    <a:pt x="19148" y="0"/>
                    <a:pt x="26730" y="0"/>
                  </a:cubicBezTo>
                  <a:cubicBezTo>
                    <a:pt x="38946" y="0"/>
                    <a:pt x="46354" y="7235"/>
                    <a:pt x="46354" y="21314"/>
                  </a:cubicBezTo>
                  <a:lnTo>
                    <a:pt x="46354" y="56751"/>
                  </a:lnTo>
                  <a:lnTo>
                    <a:pt x="36737" y="56751"/>
                  </a:lnTo>
                  <a:lnTo>
                    <a:pt x="36737" y="24823"/>
                  </a:lnTo>
                  <a:cubicBezTo>
                    <a:pt x="36737" y="13516"/>
                    <a:pt x="32535" y="8274"/>
                    <a:pt x="24174" y="8274"/>
                  </a:cubicBezTo>
                  <a:cubicBezTo>
                    <a:pt x="14903" y="8274"/>
                    <a:pt x="9661" y="14599"/>
                    <a:pt x="9661" y="28895"/>
                  </a:cubicBezTo>
                  <a:lnTo>
                    <a:pt x="9661" y="56751"/>
                  </a:lnTo>
                  <a:lnTo>
                    <a:pt x="43" y="56751"/>
                  </a:lnTo>
                  <a:lnTo>
                    <a:pt x="43" y="910"/>
                  </a:lnTo>
                  <a:close/>
                </a:path>
              </a:pathLst>
            </a:custGeom>
            <a:solidFill>
              <a:srgbClr val="01010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64" name="Vapaamuotoinen: Muoto 63">
              <a:extLst>
                <a:ext uri="{FF2B5EF4-FFF2-40B4-BE49-F238E27FC236}">
                  <a16:creationId xmlns:a16="http://schemas.microsoft.com/office/drawing/2014/main" id="{764E7A19-52AA-97D9-9902-663CFCB84A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914230" y="726583"/>
              <a:ext cx="78152" cy="56751"/>
            </a:xfrm>
            <a:custGeom>
              <a:avLst/>
              <a:gdLst>
                <a:gd name="connsiteX0" fmla="*/ 0 w 78152"/>
                <a:gd name="connsiteY0" fmla="*/ 910 h 56751"/>
                <a:gd name="connsiteX1" fmla="*/ 9617 w 78152"/>
                <a:gd name="connsiteY1" fmla="*/ 910 h 56751"/>
                <a:gd name="connsiteX2" fmla="*/ 9617 w 78152"/>
                <a:gd name="connsiteY2" fmla="*/ 9964 h 56751"/>
                <a:gd name="connsiteX3" fmla="*/ 25603 w 78152"/>
                <a:gd name="connsiteY3" fmla="*/ 0 h 56751"/>
                <a:gd name="connsiteX4" fmla="*/ 42022 w 78152"/>
                <a:gd name="connsiteY4" fmla="*/ 9964 h 56751"/>
                <a:gd name="connsiteX5" fmla="*/ 59004 w 78152"/>
                <a:gd name="connsiteY5" fmla="*/ 0 h 56751"/>
                <a:gd name="connsiteX6" fmla="*/ 78152 w 78152"/>
                <a:gd name="connsiteY6" fmla="*/ 22787 h 56751"/>
                <a:gd name="connsiteX7" fmla="*/ 78152 w 78152"/>
                <a:gd name="connsiteY7" fmla="*/ 56751 h 56751"/>
                <a:gd name="connsiteX8" fmla="*/ 68621 w 78152"/>
                <a:gd name="connsiteY8" fmla="*/ 56751 h 56751"/>
                <a:gd name="connsiteX9" fmla="*/ 68621 w 78152"/>
                <a:gd name="connsiteY9" fmla="*/ 25040 h 56751"/>
                <a:gd name="connsiteX10" fmla="*/ 56838 w 78152"/>
                <a:gd name="connsiteY10" fmla="*/ 8274 h 56751"/>
                <a:gd name="connsiteX11" fmla="*/ 43928 w 78152"/>
                <a:gd name="connsiteY11" fmla="*/ 26729 h 56751"/>
                <a:gd name="connsiteX12" fmla="*/ 43928 w 78152"/>
                <a:gd name="connsiteY12" fmla="*/ 56751 h 56751"/>
                <a:gd name="connsiteX13" fmla="*/ 34311 w 78152"/>
                <a:gd name="connsiteY13" fmla="*/ 56751 h 56751"/>
                <a:gd name="connsiteX14" fmla="*/ 34311 w 78152"/>
                <a:gd name="connsiteY14" fmla="*/ 24217 h 56751"/>
                <a:gd name="connsiteX15" fmla="*/ 22744 w 78152"/>
                <a:gd name="connsiteY15" fmla="*/ 8231 h 56751"/>
                <a:gd name="connsiteX16" fmla="*/ 9617 w 78152"/>
                <a:gd name="connsiteY16" fmla="*/ 26686 h 56751"/>
                <a:gd name="connsiteX17" fmla="*/ 9617 w 78152"/>
                <a:gd name="connsiteY17" fmla="*/ 56708 h 56751"/>
                <a:gd name="connsiteX18" fmla="*/ 0 w 78152"/>
                <a:gd name="connsiteY18" fmla="*/ 56708 h 56751"/>
                <a:gd name="connsiteX19" fmla="*/ 0 w 78152"/>
                <a:gd name="connsiteY19" fmla="*/ 866 h 56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8152" h="56751">
                  <a:moveTo>
                    <a:pt x="0" y="910"/>
                  </a:moveTo>
                  <a:lnTo>
                    <a:pt x="9617" y="910"/>
                  </a:lnTo>
                  <a:lnTo>
                    <a:pt x="9617" y="9964"/>
                  </a:lnTo>
                  <a:cubicBezTo>
                    <a:pt x="12996" y="3076"/>
                    <a:pt x="18932" y="0"/>
                    <a:pt x="25603" y="0"/>
                  </a:cubicBezTo>
                  <a:cubicBezTo>
                    <a:pt x="33314" y="0"/>
                    <a:pt x="38989" y="3292"/>
                    <a:pt x="42022" y="9964"/>
                  </a:cubicBezTo>
                  <a:cubicBezTo>
                    <a:pt x="45661" y="3509"/>
                    <a:pt x="50990" y="0"/>
                    <a:pt x="59004" y="0"/>
                  </a:cubicBezTo>
                  <a:cubicBezTo>
                    <a:pt x="72824" y="0"/>
                    <a:pt x="78152" y="10441"/>
                    <a:pt x="78152" y="22787"/>
                  </a:cubicBezTo>
                  <a:lnTo>
                    <a:pt x="78152" y="56751"/>
                  </a:lnTo>
                  <a:lnTo>
                    <a:pt x="68621" y="56751"/>
                  </a:lnTo>
                  <a:lnTo>
                    <a:pt x="68621" y="25040"/>
                  </a:lnTo>
                  <a:cubicBezTo>
                    <a:pt x="68621" y="14599"/>
                    <a:pt x="65329" y="8274"/>
                    <a:pt x="56838" y="8274"/>
                  </a:cubicBezTo>
                  <a:cubicBezTo>
                    <a:pt x="48347" y="8274"/>
                    <a:pt x="43928" y="14513"/>
                    <a:pt x="43928" y="26729"/>
                  </a:cubicBezTo>
                  <a:lnTo>
                    <a:pt x="43928" y="56751"/>
                  </a:lnTo>
                  <a:lnTo>
                    <a:pt x="34311" y="56751"/>
                  </a:lnTo>
                  <a:lnTo>
                    <a:pt x="34311" y="24217"/>
                  </a:lnTo>
                  <a:cubicBezTo>
                    <a:pt x="34311" y="13473"/>
                    <a:pt x="30238" y="8231"/>
                    <a:pt x="22744" y="8231"/>
                  </a:cubicBezTo>
                  <a:cubicBezTo>
                    <a:pt x="14469" y="8231"/>
                    <a:pt x="9617" y="14556"/>
                    <a:pt x="9617" y="26686"/>
                  </a:cubicBezTo>
                  <a:lnTo>
                    <a:pt x="9617" y="56708"/>
                  </a:lnTo>
                  <a:lnTo>
                    <a:pt x="0" y="56708"/>
                  </a:lnTo>
                  <a:lnTo>
                    <a:pt x="0" y="866"/>
                  </a:lnTo>
                  <a:close/>
                </a:path>
              </a:pathLst>
            </a:custGeom>
            <a:solidFill>
              <a:srgbClr val="01010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65" name="Vapaamuotoinen: Muoto 64">
              <a:extLst>
                <a:ext uri="{FF2B5EF4-FFF2-40B4-BE49-F238E27FC236}">
                  <a16:creationId xmlns:a16="http://schemas.microsoft.com/office/drawing/2014/main" id="{62410E88-84D7-66E1-786C-358A1D3E1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008238" y="726583"/>
              <a:ext cx="48173" cy="57661"/>
            </a:xfrm>
            <a:custGeom>
              <a:avLst/>
              <a:gdLst>
                <a:gd name="connsiteX0" fmla="*/ 0 w 48173"/>
                <a:gd name="connsiteY0" fmla="*/ 40116 h 57661"/>
                <a:gd name="connsiteX1" fmla="*/ 6671 w 48173"/>
                <a:gd name="connsiteY1" fmla="*/ 27206 h 57661"/>
                <a:gd name="connsiteX2" fmla="*/ 21401 w 48173"/>
                <a:gd name="connsiteY2" fmla="*/ 23784 h 57661"/>
                <a:gd name="connsiteX3" fmla="*/ 38643 w 48173"/>
                <a:gd name="connsiteY3" fmla="*/ 23784 h 57661"/>
                <a:gd name="connsiteX4" fmla="*/ 38643 w 48173"/>
                <a:gd name="connsiteY4" fmla="*/ 21747 h 57661"/>
                <a:gd name="connsiteX5" fmla="*/ 24477 w 48173"/>
                <a:gd name="connsiteY5" fmla="*/ 8274 h 57661"/>
                <a:gd name="connsiteX6" fmla="*/ 8274 w 48173"/>
                <a:gd name="connsiteY6" fmla="*/ 16419 h 57661"/>
                <a:gd name="connsiteX7" fmla="*/ 1386 w 48173"/>
                <a:gd name="connsiteY7" fmla="*/ 10527 h 57661"/>
                <a:gd name="connsiteX8" fmla="*/ 25170 w 48173"/>
                <a:gd name="connsiteY8" fmla="*/ 0 h 57661"/>
                <a:gd name="connsiteX9" fmla="*/ 48174 w 48173"/>
                <a:gd name="connsiteY9" fmla="*/ 21747 h 57661"/>
                <a:gd name="connsiteX10" fmla="*/ 48174 w 48173"/>
                <a:gd name="connsiteY10" fmla="*/ 56751 h 57661"/>
                <a:gd name="connsiteX11" fmla="*/ 39336 w 48173"/>
                <a:gd name="connsiteY11" fmla="*/ 56751 h 57661"/>
                <a:gd name="connsiteX12" fmla="*/ 38773 w 48173"/>
                <a:gd name="connsiteY12" fmla="*/ 48130 h 57661"/>
                <a:gd name="connsiteX13" fmla="*/ 20881 w 48173"/>
                <a:gd name="connsiteY13" fmla="*/ 57661 h 57661"/>
                <a:gd name="connsiteX14" fmla="*/ 43 w 48173"/>
                <a:gd name="connsiteY14" fmla="*/ 40116 h 57661"/>
                <a:gd name="connsiteX15" fmla="*/ 38643 w 48173"/>
                <a:gd name="connsiteY15" fmla="*/ 33228 h 57661"/>
                <a:gd name="connsiteX16" fmla="*/ 38643 w 48173"/>
                <a:gd name="connsiteY16" fmla="*/ 31062 h 57661"/>
                <a:gd name="connsiteX17" fmla="*/ 22787 w 48173"/>
                <a:gd name="connsiteY17" fmla="*/ 31062 h 57661"/>
                <a:gd name="connsiteX18" fmla="*/ 12823 w 48173"/>
                <a:gd name="connsiteY18" fmla="*/ 33444 h 57661"/>
                <a:gd name="connsiteX19" fmla="*/ 9661 w 48173"/>
                <a:gd name="connsiteY19" fmla="*/ 40246 h 57661"/>
                <a:gd name="connsiteX20" fmla="*/ 21791 w 48173"/>
                <a:gd name="connsiteY20" fmla="*/ 49863 h 57661"/>
                <a:gd name="connsiteX21" fmla="*/ 38686 w 48173"/>
                <a:gd name="connsiteY21" fmla="*/ 33228 h 57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173" h="57661">
                  <a:moveTo>
                    <a:pt x="0" y="40116"/>
                  </a:moveTo>
                  <a:cubicBezTo>
                    <a:pt x="0" y="33877"/>
                    <a:pt x="2729" y="29675"/>
                    <a:pt x="6671" y="27206"/>
                  </a:cubicBezTo>
                  <a:cubicBezTo>
                    <a:pt x="10657" y="24693"/>
                    <a:pt x="15856" y="23784"/>
                    <a:pt x="21401" y="23784"/>
                  </a:cubicBezTo>
                  <a:lnTo>
                    <a:pt x="38643" y="23784"/>
                  </a:lnTo>
                  <a:lnTo>
                    <a:pt x="38643" y="21747"/>
                  </a:lnTo>
                  <a:cubicBezTo>
                    <a:pt x="38643" y="13126"/>
                    <a:pt x="33791" y="8274"/>
                    <a:pt x="24477" y="8274"/>
                  </a:cubicBezTo>
                  <a:cubicBezTo>
                    <a:pt x="18368" y="8274"/>
                    <a:pt x="13256" y="10527"/>
                    <a:pt x="8274" y="16419"/>
                  </a:cubicBezTo>
                  <a:lnTo>
                    <a:pt x="1386" y="10527"/>
                  </a:lnTo>
                  <a:cubicBezTo>
                    <a:pt x="7495" y="3292"/>
                    <a:pt x="15639" y="0"/>
                    <a:pt x="25170" y="0"/>
                  </a:cubicBezTo>
                  <a:cubicBezTo>
                    <a:pt x="39769" y="0"/>
                    <a:pt x="48174" y="7928"/>
                    <a:pt x="48174" y="21747"/>
                  </a:cubicBezTo>
                  <a:lnTo>
                    <a:pt x="48174" y="56751"/>
                  </a:lnTo>
                  <a:lnTo>
                    <a:pt x="39336" y="56751"/>
                  </a:lnTo>
                  <a:lnTo>
                    <a:pt x="38773" y="48130"/>
                  </a:lnTo>
                  <a:cubicBezTo>
                    <a:pt x="35047" y="54022"/>
                    <a:pt x="28679" y="57661"/>
                    <a:pt x="20881" y="57661"/>
                  </a:cubicBezTo>
                  <a:cubicBezTo>
                    <a:pt x="8058" y="57661"/>
                    <a:pt x="43" y="50643"/>
                    <a:pt x="43" y="40116"/>
                  </a:cubicBezTo>
                  <a:close/>
                  <a:moveTo>
                    <a:pt x="38643" y="33228"/>
                  </a:moveTo>
                  <a:lnTo>
                    <a:pt x="38643" y="31062"/>
                  </a:lnTo>
                  <a:lnTo>
                    <a:pt x="22787" y="31062"/>
                  </a:lnTo>
                  <a:cubicBezTo>
                    <a:pt x="19408" y="31062"/>
                    <a:pt x="15552" y="31495"/>
                    <a:pt x="12823" y="33444"/>
                  </a:cubicBezTo>
                  <a:cubicBezTo>
                    <a:pt x="10787" y="34917"/>
                    <a:pt x="9661" y="37170"/>
                    <a:pt x="9661" y="40246"/>
                  </a:cubicBezTo>
                  <a:cubicBezTo>
                    <a:pt x="9661" y="46138"/>
                    <a:pt x="14296" y="49863"/>
                    <a:pt x="21791" y="49863"/>
                  </a:cubicBezTo>
                  <a:cubicBezTo>
                    <a:pt x="30975" y="49863"/>
                    <a:pt x="38686" y="42845"/>
                    <a:pt x="38686" y="33228"/>
                  </a:cubicBezTo>
                  <a:close/>
                </a:path>
              </a:pathLst>
            </a:custGeom>
            <a:solidFill>
              <a:srgbClr val="01010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66" name="Vapaamuotoinen: Muoto 65">
              <a:extLst>
                <a:ext uri="{FF2B5EF4-FFF2-40B4-BE49-F238E27FC236}">
                  <a16:creationId xmlns:a16="http://schemas.microsoft.com/office/drawing/2014/main" id="{A79879C9-9AF0-FFD6-A2EB-F2CB773905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071964" y="726583"/>
              <a:ext cx="48173" cy="57661"/>
            </a:xfrm>
            <a:custGeom>
              <a:avLst/>
              <a:gdLst>
                <a:gd name="connsiteX0" fmla="*/ 0 w 48173"/>
                <a:gd name="connsiteY0" fmla="*/ 40116 h 57661"/>
                <a:gd name="connsiteX1" fmla="*/ 6672 w 48173"/>
                <a:gd name="connsiteY1" fmla="*/ 27206 h 57661"/>
                <a:gd name="connsiteX2" fmla="*/ 21401 w 48173"/>
                <a:gd name="connsiteY2" fmla="*/ 23784 h 57661"/>
                <a:gd name="connsiteX3" fmla="*/ 38643 w 48173"/>
                <a:gd name="connsiteY3" fmla="*/ 23784 h 57661"/>
                <a:gd name="connsiteX4" fmla="*/ 38643 w 48173"/>
                <a:gd name="connsiteY4" fmla="*/ 21747 h 57661"/>
                <a:gd name="connsiteX5" fmla="*/ 24477 w 48173"/>
                <a:gd name="connsiteY5" fmla="*/ 8274 h 57661"/>
                <a:gd name="connsiteX6" fmla="*/ 8275 w 48173"/>
                <a:gd name="connsiteY6" fmla="*/ 16419 h 57661"/>
                <a:gd name="connsiteX7" fmla="*/ 1386 w 48173"/>
                <a:gd name="connsiteY7" fmla="*/ 10527 h 57661"/>
                <a:gd name="connsiteX8" fmla="*/ 25170 w 48173"/>
                <a:gd name="connsiteY8" fmla="*/ 0 h 57661"/>
                <a:gd name="connsiteX9" fmla="*/ 48174 w 48173"/>
                <a:gd name="connsiteY9" fmla="*/ 21747 h 57661"/>
                <a:gd name="connsiteX10" fmla="*/ 48174 w 48173"/>
                <a:gd name="connsiteY10" fmla="*/ 56751 h 57661"/>
                <a:gd name="connsiteX11" fmla="*/ 39336 w 48173"/>
                <a:gd name="connsiteY11" fmla="*/ 56751 h 57661"/>
                <a:gd name="connsiteX12" fmla="*/ 38773 w 48173"/>
                <a:gd name="connsiteY12" fmla="*/ 48130 h 57661"/>
                <a:gd name="connsiteX13" fmla="*/ 20881 w 48173"/>
                <a:gd name="connsiteY13" fmla="*/ 57661 h 57661"/>
                <a:gd name="connsiteX14" fmla="*/ 43 w 48173"/>
                <a:gd name="connsiteY14" fmla="*/ 40116 h 57661"/>
                <a:gd name="connsiteX15" fmla="*/ 38643 w 48173"/>
                <a:gd name="connsiteY15" fmla="*/ 33228 h 57661"/>
                <a:gd name="connsiteX16" fmla="*/ 38643 w 48173"/>
                <a:gd name="connsiteY16" fmla="*/ 31062 h 57661"/>
                <a:gd name="connsiteX17" fmla="*/ 22787 w 48173"/>
                <a:gd name="connsiteY17" fmla="*/ 31062 h 57661"/>
                <a:gd name="connsiteX18" fmla="*/ 12823 w 48173"/>
                <a:gd name="connsiteY18" fmla="*/ 33444 h 57661"/>
                <a:gd name="connsiteX19" fmla="*/ 9661 w 48173"/>
                <a:gd name="connsiteY19" fmla="*/ 40246 h 57661"/>
                <a:gd name="connsiteX20" fmla="*/ 21791 w 48173"/>
                <a:gd name="connsiteY20" fmla="*/ 49863 h 57661"/>
                <a:gd name="connsiteX21" fmla="*/ 38686 w 48173"/>
                <a:gd name="connsiteY21" fmla="*/ 33228 h 57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173" h="57661">
                  <a:moveTo>
                    <a:pt x="0" y="40116"/>
                  </a:moveTo>
                  <a:cubicBezTo>
                    <a:pt x="0" y="33877"/>
                    <a:pt x="2729" y="29675"/>
                    <a:pt x="6672" y="27206"/>
                  </a:cubicBezTo>
                  <a:cubicBezTo>
                    <a:pt x="10657" y="24693"/>
                    <a:pt x="15856" y="23784"/>
                    <a:pt x="21401" y="23784"/>
                  </a:cubicBezTo>
                  <a:lnTo>
                    <a:pt x="38643" y="23784"/>
                  </a:lnTo>
                  <a:lnTo>
                    <a:pt x="38643" y="21747"/>
                  </a:lnTo>
                  <a:cubicBezTo>
                    <a:pt x="38643" y="13126"/>
                    <a:pt x="33791" y="8274"/>
                    <a:pt x="24477" y="8274"/>
                  </a:cubicBezTo>
                  <a:cubicBezTo>
                    <a:pt x="18368" y="8274"/>
                    <a:pt x="13256" y="10527"/>
                    <a:pt x="8275" y="16419"/>
                  </a:cubicBezTo>
                  <a:lnTo>
                    <a:pt x="1386" y="10527"/>
                  </a:lnTo>
                  <a:cubicBezTo>
                    <a:pt x="7495" y="3292"/>
                    <a:pt x="15639" y="0"/>
                    <a:pt x="25170" y="0"/>
                  </a:cubicBezTo>
                  <a:cubicBezTo>
                    <a:pt x="39769" y="0"/>
                    <a:pt x="48174" y="7928"/>
                    <a:pt x="48174" y="21747"/>
                  </a:cubicBezTo>
                  <a:lnTo>
                    <a:pt x="48174" y="56751"/>
                  </a:lnTo>
                  <a:lnTo>
                    <a:pt x="39336" y="56751"/>
                  </a:lnTo>
                  <a:lnTo>
                    <a:pt x="38773" y="48130"/>
                  </a:lnTo>
                  <a:cubicBezTo>
                    <a:pt x="35047" y="54022"/>
                    <a:pt x="28679" y="57661"/>
                    <a:pt x="20881" y="57661"/>
                  </a:cubicBezTo>
                  <a:cubicBezTo>
                    <a:pt x="8058" y="57661"/>
                    <a:pt x="43" y="50643"/>
                    <a:pt x="43" y="40116"/>
                  </a:cubicBezTo>
                  <a:close/>
                  <a:moveTo>
                    <a:pt x="38643" y="33228"/>
                  </a:moveTo>
                  <a:lnTo>
                    <a:pt x="38643" y="31062"/>
                  </a:lnTo>
                  <a:lnTo>
                    <a:pt x="22787" y="31062"/>
                  </a:lnTo>
                  <a:cubicBezTo>
                    <a:pt x="19408" y="31062"/>
                    <a:pt x="15553" y="31495"/>
                    <a:pt x="12823" y="33444"/>
                  </a:cubicBezTo>
                  <a:cubicBezTo>
                    <a:pt x="10787" y="34917"/>
                    <a:pt x="9661" y="37170"/>
                    <a:pt x="9661" y="40246"/>
                  </a:cubicBezTo>
                  <a:cubicBezTo>
                    <a:pt x="9661" y="46138"/>
                    <a:pt x="14296" y="49863"/>
                    <a:pt x="21791" y="49863"/>
                  </a:cubicBezTo>
                  <a:cubicBezTo>
                    <a:pt x="30975" y="49863"/>
                    <a:pt x="38686" y="42845"/>
                    <a:pt x="38686" y="33228"/>
                  </a:cubicBezTo>
                  <a:close/>
                </a:path>
              </a:pathLst>
            </a:custGeom>
            <a:solidFill>
              <a:srgbClr val="01010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67" name="Vapaamuotoinen: Muoto 66">
              <a:extLst>
                <a:ext uri="{FF2B5EF4-FFF2-40B4-BE49-F238E27FC236}">
                  <a16:creationId xmlns:a16="http://schemas.microsoft.com/office/drawing/2014/main" id="{717B743A-F0BF-0BD9-8F62-C00E086216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138809" y="726583"/>
              <a:ext cx="46354" cy="56751"/>
            </a:xfrm>
            <a:custGeom>
              <a:avLst/>
              <a:gdLst>
                <a:gd name="connsiteX0" fmla="*/ 0 w 46354"/>
                <a:gd name="connsiteY0" fmla="*/ 910 h 56751"/>
                <a:gd name="connsiteX1" fmla="*/ 9618 w 46354"/>
                <a:gd name="connsiteY1" fmla="*/ 910 h 56751"/>
                <a:gd name="connsiteX2" fmla="*/ 9618 w 46354"/>
                <a:gd name="connsiteY2" fmla="*/ 8968 h 56751"/>
                <a:gd name="connsiteX3" fmla="*/ 26730 w 46354"/>
                <a:gd name="connsiteY3" fmla="*/ 0 h 56751"/>
                <a:gd name="connsiteX4" fmla="*/ 46354 w 46354"/>
                <a:gd name="connsiteY4" fmla="*/ 21314 h 56751"/>
                <a:gd name="connsiteX5" fmla="*/ 46354 w 46354"/>
                <a:gd name="connsiteY5" fmla="*/ 56751 h 56751"/>
                <a:gd name="connsiteX6" fmla="*/ 36737 w 46354"/>
                <a:gd name="connsiteY6" fmla="*/ 56751 h 56751"/>
                <a:gd name="connsiteX7" fmla="*/ 36737 w 46354"/>
                <a:gd name="connsiteY7" fmla="*/ 24823 h 56751"/>
                <a:gd name="connsiteX8" fmla="*/ 24174 w 46354"/>
                <a:gd name="connsiteY8" fmla="*/ 8274 h 56751"/>
                <a:gd name="connsiteX9" fmla="*/ 9661 w 46354"/>
                <a:gd name="connsiteY9" fmla="*/ 28895 h 56751"/>
                <a:gd name="connsiteX10" fmla="*/ 9661 w 46354"/>
                <a:gd name="connsiteY10" fmla="*/ 56751 h 56751"/>
                <a:gd name="connsiteX11" fmla="*/ 43 w 46354"/>
                <a:gd name="connsiteY11" fmla="*/ 56751 h 56751"/>
                <a:gd name="connsiteX12" fmla="*/ 43 w 46354"/>
                <a:gd name="connsiteY12" fmla="*/ 910 h 56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354" h="56751">
                  <a:moveTo>
                    <a:pt x="0" y="910"/>
                  </a:moveTo>
                  <a:lnTo>
                    <a:pt x="9618" y="910"/>
                  </a:lnTo>
                  <a:lnTo>
                    <a:pt x="9618" y="8968"/>
                  </a:lnTo>
                  <a:cubicBezTo>
                    <a:pt x="13256" y="3292"/>
                    <a:pt x="19148" y="0"/>
                    <a:pt x="26730" y="0"/>
                  </a:cubicBezTo>
                  <a:cubicBezTo>
                    <a:pt x="38946" y="0"/>
                    <a:pt x="46354" y="7235"/>
                    <a:pt x="46354" y="21314"/>
                  </a:cubicBezTo>
                  <a:lnTo>
                    <a:pt x="46354" y="56751"/>
                  </a:lnTo>
                  <a:lnTo>
                    <a:pt x="36737" y="56751"/>
                  </a:lnTo>
                  <a:lnTo>
                    <a:pt x="36737" y="24823"/>
                  </a:lnTo>
                  <a:cubicBezTo>
                    <a:pt x="36737" y="13516"/>
                    <a:pt x="32535" y="8274"/>
                    <a:pt x="24174" y="8274"/>
                  </a:cubicBezTo>
                  <a:cubicBezTo>
                    <a:pt x="14903" y="8274"/>
                    <a:pt x="9661" y="14599"/>
                    <a:pt x="9661" y="28895"/>
                  </a:cubicBezTo>
                  <a:lnTo>
                    <a:pt x="9661" y="56751"/>
                  </a:lnTo>
                  <a:lnTo>
                    <a:pt x="43" y="56751"/>
                  </a:lnTo>
                  <a:lnTo>
                    <a:pt x="43" y="910"/>
                  </a:lnTo>
                  <a:close/>
                </a:path>
              </a:pathLst>
            </a:custGeom>
            <a:solidFill>
              <a:srgbClr val="01010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68" name="Vapaamuotoinen: Muoto 67">
              <a:extLst>
                <a:ext uri="{FF2B5EF4-FFF2-40B4-BE49-F238E27FC236}">
                  <a16:creationId xmlns:a16="http://schemas.microsoft.com/office/drawing/2014/main" id="{51ED1CC1-962A-13AE-EE38-C725B9EBAD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25496" y="726540"/>
              <a:ext cx="44404" cy="57704"/>
            </a:xfrm>
            <a:custGeom>
              <a:avLst/>
              <a:gdLst>
                <a:gd name="connsiteX0" fmla="*/ 0 w 44404"/>
                <a:gd name="connsiteY0" fmla="*/ 45488 h 57704"/>
                <a:gd name="connsiteX1" fmla="*/ 6715 w 44404"/>
                <a:gd name="connsiteY1" fmla="*/ 39813 h 57704"/>
                <a:gd name="connsiteX2" fmla="*/ 23264 w 44404"/>
                <a:gd name="connsiteY2" fmla="*/ 49647 h 57704"/>
                <a:gd name="connsiteX3" fmla="*/ 34961 w 44404"/>
                <a:gd name="connsiteY3" fmla="*/ 41242 h 57704"/>
                <a:gd name="connsiteX4" fmla="*/ 21011 w 44404"/>
                <a:gd name="connsiteY4" fmla="*/ 31278 h 57704"/>
                <a:gd name="connsiteX5" fmla="*/ 2989 w 44404"/>
                <a:gd name="connsiteY5" fmla="*/ 15423 h 57704"/>
                <a:gd name="connsiteX6" fmla="*/ 22484 w 44404"/>
                <a:gd name="connsiteY6" fmla="*/ 0 h 57704"/>
                <a:gd name="connsiteX7" fmla="*/ 42325 w 44404"/>
                <a:gd name="connsiteY7" fmla="*/ 10657 h 57704"/>
                <a:gd name="connsiteX8" fmla="*/ 36217 w 44404"/>
                <a:gd name="connsiteY8" fmla="*/ 15206 h 57704"/>
                <a:gd name="connsiteX9" fmla="*/ 22181 w 44404"/>
                <a:gd name="connsiteY9" fmla="*/ 7711 h 57704"/>
                <a:gd name="connsiteX10" fmla="*/ 11870 w 44404"/>
                <a:gd name="connsiteY10" fmla="*/ 14513 h 57704"/>
                <a:gd name="connsiteX11" fmla="*/ 23784 w 44404"/>
                <a:gd name="connsiteY11" fmla="*/ 22787 h 57704"/>
                <a:gd name="connsiteX12" fmla="*/ 44405 w 44404"/>
                <a:gd name="connsiteY12" fmla="*/ 40246 h 57704"/>
                <a:gd name="connsiteX13" fmla="*/ 23221 w 44404"/>
                <a:gd name="connsiteY13" fmla="*/ 57704 h 57704"/>
                <a:gd name="connsiteX14" fmla="*/ 87 w 44404"/>
                <a:gd name="connsiteY14" fmla="*/ 45488 h 57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404" h="57704">
                  <a:moveTo>
                    <a:pt x="0" y="45488"/>
                  </a:moveTo>
                  <a:lnTo>
                    <a:pt x="6715" y="39813"/>
                  </a:lnTo>
                  <a:cubicBezTo>
                    <a:pt x="9531" y="45574"/>
                    <a:pt x="15422" y="49647"/>
                    <a:pt x="23264" y="49647"/>
                  </a:cubicBezTo>
                  <a:cubicBezTo>
                    <a:pt x="30412" y="49647"/>
                    <a:pt x="34961" y="46484"/>
                    <a:pt x="34961" y="41242"/>
                  </a:cubicBezTo>
                  <a:cubicBezTo>
                    <a:pt x="34961" y="34917"/>
                    <a:pt x="28506" y="33228"/>
                    <a:pt x="21011" y="31278"/>
                  </a:cubicBezTo>
                  <a:cubicBezTo>
                    <a:pt x="12433" y="29112"/>
                    <a:pt x="2989" y="26080"/>
                    <a:pt x="2989" y="15423"/>
                  </a:cubicBezTo>
                  <a:cubicBezTo>
                    <a:pt x="2989" y="6238"/>
                    <a:pt x="10830" y="0"/>
                    <a:pt x="22484" y="0"/>
                  </a:cubicBezTo>
                  <a:cubicBezTo>
                    <a:pt x="30888" y="0"/>
                    <a:pt x="38340" y="3639"/>
                    <a:pt x="42325" y="10657"/>
                  </a:cubicBezTo>
                  <a:lnTo>
                    <a:pt x="36217" y="15206"/>
                  </a:lnTo>
                  <a:cubicBezTo>
                    <a:pt x="33141" y="10007"/>
                    <a:pt x="28073" y="7711"/>
                    <a:pt x="22181" y="7711"/>
                  </a:cubicBezTo>
                  <a:cubicBezTo>
                    <a:pt x="16289" y="7711"/>
                    <a:pt x="11870" y="10311"/>
                    <a:pt x="11870" y="14513"/>
                  </a:cubicBezTo>
                  <a:cubicBezTo>
                    <a:pt x="11870" y="19278"/>
                    <a:pt x="15942" y="20968"/>
                    <a:pt x="23784" y="22787"/>
                  </a:cubicBezTo>
                  <a:cubicBezTo>
                    <a:pt x="33184" y="25040"/>
                    <a:pt x="44405" y="27639"/>
                    <a:pt x="44405" y="40246"/>
                  </a:cubicBezTo>
                  <a:cubicBezTo>
                    <a:pt x="44405" y="50773"/>
                    <a:pt x="36044" y="57704"/>
                    <a:pt x="23221" y="57704"/>
                  </a:cubicBezTo>
                  <a:cubicBezTo>
                    <a:pt x="11784" y="57704"/>
                    <a:pt x="3856" y="51943"/>
                    <a:pt x="87" y="45488"/>
                  </a:cubicBezTo>
                  <a:close/>
                </a:path>
              </a:pathLst>
            </a:custGeom>
            <a:solidFill>
              <a:srgbClr val="01010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69" name="Vapaamuotoinen: Muoto 68">
              <a:extLst>
                <a:ext uri="{FF2B5EF4-FFF2-40B4-BE49-F238E27FC236}">
                  <a16:creationId xmlns:a16="http://schemas.microsoft.com/office/drawing/2014/main" id="{7B2D6D50-9D0C-7F18-A7F6-D85237E087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83027" y="726627"/>
              <a:ext cx="54281" cy="57661"/>
            </a:xfrm>
            <a:custGeom>
              <a:avLst/>
              <a:gdLst>
                <a:gd name="connsiteX0" fmla="*/ 0 w 54281"/>
                <a:gd name="connsiteY0" fmla="*/ 28766 h 57661"/>
                <a:gd name="connsiteX1" fmla="*/ 27206 w 54281"/>
                <a:gd name="connsiteY1" fmla="*/ 0 h 57661"/>
                <a:gd name="connsiteX2" fmla="*/ 54282 w 54281"/>
                <a:gd name="connsiteY2" fmla="*/ 28766 h 57661"/>
                <a:gd name="connsiteX3" fmla="*/ 27206 w 54281"/>
                <a:gd name="connsiteY3" fmla="*/ 57661 h 57661"/>
                <a:gd name="connsiteX4" fmla="*/ 0 w 54281"/>
                <a:gd name="connsiteY4" fmla="*/ 28766 h 57661"/>
                <a:gd name="connsiteX5" fmla="*/ 44621 w 54281"/>
                <a:gd name="connsiteY5" fmla="*/ 28766 h 57661"/>
                <a:gd name="connsiteX6" fmla="*/ 27206 w 54281"/>
                <a:gd name="connsiteY6" fmla="*/ 8361 h 57661"/>
                <a:gd name="connsiteX7" fmla="*/ 9531 w 54281"/>
                <a:gd name="connsiteY7" fmla="*/ 28766 h 57661"/>
                <a:gd name="connsiteX8" fmla="*/ 27206 w 54281"/>
                <a:gd name="connsiteY8" fmla="*/ 49170 h 57661"/>
                <a:gd name="connsiteX9" fmla="*/ 44621 w 54281"/>
                <a:gd name="connsiteY9" fmla="*/ 28766 h 57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281" h="57661">
                  <a:moveTo>
                    <a:pt x="0" y="28766"/>
                  </a:moveTo>
                  <a:cubicBezTo>
                    <a:pt x="0" y="12000"/>
                    <a:pt x="11220" y="0"/>
                    <a:pt x="27206" y="0"/>
                  </a:cubicBezTo>
                  <a:cubicBezTo>
                    <a:pt x="43192" y="0"/>
                    <a:pt x="54282" y="12000"/>
                    <a:pt x="54282" y="28766"/>
                  </a:cubicBezTo>
                  <a:cubicBezTo>
                    <a:pt x="54282" y="45531"/>
                    <a:pt x="42845" y="57661"/>
                    <a:pt x="27206" y="57661"/>
                  </a:cubicBezTo>
                  <a:cubicBezTo>
                    <a:pt x="11567" y="57661"/>
                    <a:pt x="0" y="45661"/>
                    <a:pt x="0" y="28766"/>
                  </a:cubicBezTo>
                  <a:close/>
                  <a:moveTo>
                    <a:pt x="44621" y="28766"/>
                  </a:moveTo>
                  <a:cubicBezTo>
                    <a:pt x="44621" y="16289"/>
                    <a:pt x="37820" y="8361"/>
                    <a:pt x="27206" y="8361"/>
                  </a:cubicBezTo>
                  <a:cubicBezTo>
                    <a:pt x="16592" y="8361"/>
                    <a:pt x="9531" y="16419"/>
                    <a:pt x="9531" y="28766"/>
                  </a:cubicBezTo>
                  <a:cubicBezTo>
                    <a:pt x="9531" y="41112"/>
                    <a:pt x="16419" y="49170"/>
                    <a:pt x="27206" y="49170"/>
                  </a:cubicBezTo>
                  <a:cubicBezTo>
                    <a:pt x="37993" y="49170"/>
                    <a:pt x="44621" y="41112"/>
                    <a:pt x="44621" y="28766"/>
                  </a:cubicBezTo>
                  <a:close/>
                </a:path>
              </a:pathLst>
            </a:custGeom>
            <a:solidFill>
              <a:srgbClr val="01010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70" name="Vapaamuotoinen: Muoto 69">
              <a:extLst>
                <a:ext uri="{FF2B5EF4-FFF2-40B4-BE49-F238E27FC236}">
                  <a16:creationId xmlns:a16="http://schemas.microsoft.com/office/drawing/2014/main" id="{3566E78A-C060-E4F9-07CF-745309E93A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348572" y="726540"/>
              <a:ext cx="44404" cy="57704"/>
            </a:xfrm>
            <a:custGeom>
              <a:avLst/>
              <a:gdLst>
                <a:gd name="connsiteX0" fmla="*/ 0 w 44404"/>
                <a:gd name="connsiteY0" fmla="*/ 45488 h 57704"/>
                <a:gd name="connsiteX1" fmla="*/ 6715 w 44404"/>
                <a:gd name="connsiteY1" fmla="*/ 39813 h 57704"/>
                <a:gd name="connsiteX2" fmla="*/ 23264 w 44404"/>
                <a:gd name="connsiteY2" fmla="*/ 49647 h 57704"/>
                <a:gd name="connsiteX3" fmla="*/ 34961 w 44404"/>
                <a:gd name="connsiteY3" fmla="*/ 41242 h 57704"/>
                <a:gd name="connsiteX4" fmla="*/ 21011 w 44404"/>
                <a:gd name="connsiteY4" fmla="*/ 31278 h 57704"/>
                <a:gd name="connsiteX5" fmla="*/ 2989 w 44404"/>
                <a:gd name="connsiteY5" fmla="*/ 15423 h 57704"/>
                <a:gd name="connsiteX6" fmla="*/ 22484 w 44404"/>
                <a:gd name="connsiteY6" fmla="*/ 0 h 57704"/>
                <a:gd name="connsiteX7" fmla="*/ 42325 w 44404"/>
                <a:gd name="connsiteY7" fmla="*/ 10657 h 57704"/>
                <a:gd name="connsiteX8" fmla="*/ 36217 w 44404"/>
                <a:gd name="connsiteY8" fmla="*/ 15206 h 57704"/>
                <a:gd name="connsiteX9" fmla="*/ 22181 w 44404"/>
                <a:gd name="connsiteY9" fmla="*/ 7711 h 57704"/>
                <a:gd name="connsiteX10" fmla="*/ 11870 w 44404"/>
                <a:gd name="connsiteY10" fmla="*/ 14513 h 57704"/>
                <a:gd name="connsiteX11" fmla="*/ 23784 w 44404"/>
                <a:gd name="connsiteY11" fmla="*/ 22787 h 57704"/>
                <a:gd name="connsiteX12" fmla="*/ 44405 w 44404"/>
                <a:gd name="connsiteY12" fmla="*/ 40246 h 57704"/>
                <a:gd name="connsiteX13" fmla="*/ 23220 w 44404"/>
                <a:gd name="connsiteY13" fmla="*/ 57704 h 57704"/>
                <a:gd name="connsiteX14" fmla="*/ 86 w 44404"/>
                <a:gd name="connsiteY14" fmla="*/ 45488 h 57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404" h="57704">
                  <a:moveTo>
                    <a:pt x="0" y="45488"/>
                  </a:moveTo>
                  <a:lnTo>
                    <a:pt x="6715" y="39813"/>
                  </a:lnTo>
                  <a:cubicBezTo>
                    <a:pt x="9531" y="45574"/>
                    <a:pt x="15422" y="49647"/>
                    <a:pt x="23264" y="49647"/>
                  </a:cubicBezTo>
                  <a:cubicBezTo>
                    <a:pt x="30412" y="49647"/>
                    <a:pt x="34961" y="46484"/>
                    <a:pt x="34961" y="41242"/>
                  </a:cubicBezTo>
                  <a:cubicBezTo>
                    <a:pt x="34961" y="34917"/>
                    <a:pt x="28505" y="33228"/>
                    <a:pt x="21011" y="31278"/>
                  </a:cubicBezTo>
                  <a:cubicBezTo>
                    <a:pt x="12433" y="29112"/>
                    <a:pt x="2989" y="26080"/>
                    <a:pt x="2989" y="15423"/>
                  </a:cubicBezTo>
                  <a:cubicBezTo>
                    <a:pt x="2989" y="6238"/>
                    <a:pt x="10830" y="0"/>
                    <a:pt x="22484" y="0"/>
                  </a:cubicBezTo>
                  <a:cubicBezTo>
                    <a:pt x="30888" y="0"/>
                    <a:pt x="38340" y="3639"/>
                    <a:pt x="42325" y="10657"/>
                  </a:cubicBezTo>
                  <a:lnTo>
                    <a:pt x="36217" y="15206"/>
                  </a:lnTo>
                  <a:cubicBezTo>
                    <a:pt x="33141" y="10007"/>
                    <a:pt x="28072" y="7711"/>
                    <a:pt x="22181" y="7711"/>
                  </a:cubicBezTo>
                  <a:cubicBezTo>
                    <a:pt x="16289" y="7711"/>
                    <a:pt x="11870" y="10311"/>
                    <a:pt x="11870" y="14513"/>
                  </a:cubicBezTo>
                  <a:cubicBezTo>
                    <a:pt x="11870" y="19278"/>
                    <a:pt x="15942" y="20968"/>
                    <a:pt x="23784" y="22787"/>
                  </a:cubicBezTo>
                  <a:cubicBezTo>
                    <a:pt x="33184" y="25040"/>
                    <a:pt x="44405" y="27639"/>
                    <a:pt x="44405" y="40246"/>
                  </a:cubicBezTo>
                  <a:cubicBezTo>
                    <a:pt x="44405" y="50773"/>
                    <a:pt x="36044" y="57704"/>
                    <a:pt x="23220" y="57704"/>
                  </a:cubicBezTo>
                  <a:cubicBezTo>
                    <a:pt x="11783" y="57704"/>
                    <a:pt x="3855" y="51943"/>
                    <a:pt x="86" y="45488"/>
                  </a:cubicBezTo>
                  <a:close/>
                </a:path>
              </a:pathLst>
            </a:custGeom>
            <a:solidFill>
              <a:srgbClr val="01010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71" name="Vapaamuotoinen: Muoto 70">
              <a:extLst>
                <a:ext uri="{FF2B5EF4-FFF2-40B4-BE49-F238E27FC236}">
                  <a16:creationId xmlns:a16="http://schemas.microsoft.com/office/drawing/2014/main" id="{5FEDCC9F-9691-100B-D53D-41EF3DFC57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407966" y="704403"/>
              <a:ext cx="11307" cy="78931"/>
            </a:xfrm>
            <a:custGeom>
              <a:avLst/>
              <a:gdLst>
                <a:gd name="connsiteX0" fmla="*/ 0 w 11307"/>
                <a:gd name="connsiteY0" fmla="*/ 0 h 78931"/>
                <a:gd name="connsiteX1" fmla="*/ 11307 w 11307"/>
                <a:gd name="connsiteY1" fmla="*/ 0 h 78931"/>
                <a:gd name="connsiteX2" fmla="*/ 11307 w 11307"/>
                <a:gd name="connsiteY2" fmla="*/ 13040 h 78931"/>
                <a:gd name="connsiteX3" fmla="*/ 0 w 11307"/>
                <a:gd name="connsiteY3" fmla="*/ 13040 h 78931"/>
                <a:gd name="connsiteX4" fmla="*/ 0 w 11307"/>
                <a:gd name="connsiteY4" fmla="*/ 0 h 78931"/>
                <a:gd name="connsiteX5" fmla="*/ 910 w 11307"/>
                <a:gd name="connsiteY5" fmla="*/ 23090 h 78931"/>
                <a:gd name="connsiteX6" fmla="*/ 10441 w 11307"/>
                <a:gd name="connsiteY6" fmla="*/ 23090 h 78931"/>
                <a:gd name="connsiteX7" fmla="*/ 10441 w 11307"/>
                <a:gd name="connsiteY7" fmla="*/ 78932 h 78931"/>
                <a:gd name="connsiteX8" fmla="*/ 910 w 11307"/>
                <a:gd name="connsiteY8" fmla="*/ 78932 h 78931"/>
                <a:gd name="connsiteX9" fmla="*/ 910 w 11307"/>
                <a:gd name="connsiteY9" fmla="*/ 23090 h 78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" h="78931">
                  <a:moveTo>
                    <a:pt x="0" y="0"/>
                  </a:moveTo>
                  <a:lnTo>
                    <a:pt x="11307" y="0"/>
                  </a:lnTo>
                  <a:lnTo>
                    <a:pt x="11307" y="13040"/>
                  </a:lnTo>
                  <a:lnTo>
                    <a:pt x="0" y="13040"/>
                  </a:lnTo>
                  <a:lnTo>
                    <a:pt x="0" y="0"/>
                  </a:lnTo>
                  <a:close/>
                  <a:moveTo>
                    <a:pt x="910" y="23090"/>
                  </a:moveTo>
                  <a:lnTo>
                    <a:pt x="10441" y="23090"/>
                  </a:lnTo>
                  <a:lnTo>
                    <a:pt x="10441" y="78932"/>
                  </a:lnTo>
                  <a:lnTo>
                    <a:pt x="910" y="78932"/>
                  </a:lnTo>
                  <a:lnTo>
                    <a:pt x="910" y="23090"/>
                  </a:lnTo>
                  <a:close/>
                </a:path>
              </a:pathLst>
            </a:custGeom>
            <a:solidFill>
              <a:srgbClr val="01010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72" name="Vapaamuotoinen: Muoto 71">
              <a:extLst>
                <a:ext uri="{FF2B5EF4-FFF2-40B4-BE49-F238E27FC236}">
                  <a16:creationId xmlns:a16="http://schemas.microsoft.com/office/drawing/2014/main" id="{C47FB5C0-914A-46F5-3EFC-40FE92E156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434392" y="726583"/>
              <a:ext cx="48173" cy="57661"/>
            </a:xfrm>
            <a:custGeom>
              <a:avLst/>
              <a:gdLst>
                <a:gd name="connsiteX0" fmla="*/ 0 w 48173"/>
                <a:gd name="connsiteY0" fmla="*/ 40116 h 57661"/>
                <a:gd name="connsiteX1" fmla="*/ 6671 w 48173"/>
                <a:gd name="connsiteY1" fmla="*/ 27206 h 57661"/>
                <a:gd name="connsiteX2" fmla="*/ 21401 w 48173"/>
                <a:gd name="connsiteY2" fmla="*/ 23784 h 57661"/>
                <a:gd name="connsiteX3" fmla="*/ 38643 w 48173"/>
                <a:gd name="connsiteY3" fmla="*/ 23784 h 57661"/>
                <a:gd name="connsiteX4" fmla="*/ 38643 w 48173"/>
                <a:gd name="connsiteY4" fmla="*/ 21747 h 57661"/>
                <a:gd name="connsiteX5" fmla="*/ 24477 w 48173"/>
                <a:gd name="connsiteY5" fmla="*/ 8274 h 57661"/>
                <a:gd name="connsiteX6" fmla="*/ 8274 w 48173"/>
                <a:gd name="connsiteY6" fmla="*/ 16419 h 57661"/>
                <a:gd name="connsiteX7" fmla="*/ 1386 w 48173"/>
                <a:gd name="connsiteY7" fmla="*/ 10527 h 57661"/>
                <a:gd name="connsiteX8" fmla="*/ 25170 w 48173"/>
                <a:gd name="connsiteY8" fmla="*/ 0 h 57661"/>
                <a:gd name="connsiteX9" fmla="*/ 48174 w 48173"/>
                <a:gd name="connsiteY9" fmla="*/ 21747 h 57661"/>
                <a:gd name="connsiteX10" fmla="*/ 48174 w 48173"/>
                <a:gd name="connsiteY10" fmla="*/ 56751 h 57661"/>
                <a:gd name="connsiteX11" fmla="*/ 39336 w 48173"/>
                <a:gd name="connsiteY11" fmla="*/ 56751 h 57661"/>
                <a:gd name="connsiteX12" fmla="*/ 38773 w 48173"/>
                <a:gd name="connsiteY12" fmla="*/ 48130 h 57661"/>
                <a:gd name="connsiteX13" fmla="*/ 20881 w 48173"/>
                <a:gd name="connsiteY13" fmla="*/ 57661 h 57661"/>
                <a:gd name="connsiteX14" fmla="*/ 43 w 48173"/>
                <a:gd name="connsiteY14" fmla="*/ 40116 h 57661"/>
                <a:gd name="connsiteX15" fmla="*/ 38643 w 48173"/>
                <a:gd name="connsiteY15" fmla="*/ 33228 h 57661"/>
                <a:gd name="connsiteX16" fmla="*/ 38643 w 48173"/>
                <a:gd name="connsiteY16" fmla="*/ 31062 h 57661"/>
                <a:gd name="connsiteX17" fmla="*/ 22787 w 48173"/>
                <a:gd name="connsiteY17" fmla="*/ 31062 h 57661"/>
                <a:gd name="connsiteX18" fmla="*/ 12823 w 48173"/>
                <a:gd name="connsiteY18" fmla="*/ 33444 h 57661"/>
                <a:gd name="connsiteX19" fmla="*/ 9661 w 48173"/>
                <a:gd name="connsiteY19" fmla="*/ 40246 h 57661"/>
                <a:gd name="connsiteX20" fmla="*/ 21791 w 48173"/>
                <a:gd name="connsiteY20" fmla="*/ 49863 h 57661"/>
                <a:gd name="connsiteX21" fmla="*/ 38686 w 48173"/>
                <a:gd name="connsiteY21" fmla="*/ 33228 h 57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173" h="57661">
                  <a:moveTo>
                    <a:pt x="0" y="40116"/>
                  </a:moveTo>
                  <a:cubicBezTo>
                    <a:pt x="0" y="33877"/>
                    <a:pt x="2729" y="29675"/>
                    <a:pt x="6671" y="27206"/>
                  </a:cubicBezTo>
                  <a:cubicBezTo>
                    <a:pt x="10657" y="24693"/>
                    <a:pt x="15856" y="23784"/>
                    <a:pt x="21401" y="23784"/>
                  </a:cubicBezTo>
                  <a:lnTo>
                    <a:pt x="38643" y="23784"/>
                  </a:lnTo>
                  <a:lnTo>
                    <a:pt x="38643" y="21747"/>
                  </a:lnTo>
                  <a:cubicBezTo>
                    <a:pt x="38643" y="13126"/>
                    <a:pt x="33791" y="8274"/>
                    <a:pt x="24477" y="8274"/>
                  </a:cubicBezTo>
                  <a:cubicBezTo>
                    <a:pt x="18368" y="8274"/>
                    <a:pt x="13256" y="10527"/>
                    <a:pt x="8274" y="16419"/>
                  </a:cubicBezTo>
                  <a:lnTo>
                    <a:pt x="1386" y="10527"/>
                  </a:lnTo>
                  <a:cubicBezTo>
                    <a:pt x="7495" y="3292"/>
                    <a:pt x="15639" y="0"/>
                    <a:pt x="25170" y="0"/>
                  </a:cubicBezTo>
                  <a:cubicBezTo>
                    <a:pt x="39769" y="0"/>
                    <a:pt x="48174" y="7928"/>
                    <a:pt x="48174" y="21747"/>
                  </a:cubicBezTo>
                  <a:lnTo>
                    <a:pt x="48174" y="56751"/>
                  </a:lnTo>
                  <a:lnTo>
                    <a:pt x="39336" y="56751"/>
                  </a:lnTo>
                  <a:lnTo>
                    <a:pt x="38773" y="48130"/>
                  </a:lnTo>
                  <a:cubicBezTo>
                    <a:pt x="35047" y="54022"/>
                    <a:pt x="28679" y="57661"/>
                    <a:pt x="20881" y="57661"/>
                  </a:cubicBezTo>
                  <a:cubicBezTo>
                    <a:pt x="8058" y="57661"/>
                    <a:pt x="43" y="50643"/>
                    <a:pt x="43" y="40116"/>
                  </a:cubicBezTo>
                  <a:close/>
                  <a:moveTo>
                    <a:pt x="38643" y="33228"/>
                  </a:moveTo>
                  <a:lnTo>
                    <a:pt x="38643" y="31062"/>
                  </a:lnTo>
                  <a:lnTo>
                    <a:pt x="22787" y="31062"/>
                  </a:lnTo>
                  <a:cubicBezTo>
                    <a:pt x="19408" y="31062"/>
                    <a:pt x="15552" y="31495"/>
                    <a:pt x="12823" y="33444"/>
                  </a:cubicBezTo>
                  <a:cubicBezTo>
                    <a:pt x="10787" y="34917"/>
                    <a:pt x="9661" y="37170"/>
                    <a:pt x="9661" y="40246"/>
                  </a:cubicBezTo>
                  <a:cubicBezTo>
                    <a:pt x="9661" y="46138"/>
                    <a:pt x="14296" y="49863"/>
                    <a:pt x="21791" y="49863"/>
                  </a:cubicBezTo>
                  <a:cubicBezTo>
                    <a:pt x="30975" y="49863"/>
                    <a:pt x="38686" y="42845"/>
                    <a:pt x="38686" y="33228"/>
                  </a:cubicBezTo>
                  <a:close/>
                </a:path>
              </a:pathLst>
            </a:custGeom>
            <a:solidFill>
              <a:srgbClr val="01010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73" name="Vapaamuotoinen: Muoto 72">
              <a:extLst>
                <a:ext uri="{FF2B5EF4-FFF2-40B4-BE49-F238E27FC236}">
                  <a16:creationId xmlns:a16="http://schemas.microsoft.com/office/drawing/2014/main" id="{EB08605B-D5E2-09D8-87BD-CC36ADACA3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498118" y="726583"/>
              <a:ext cx="48173" cy="57661"/>
            </a:xfrm>
            <a:custGeom>
              <a:avLst/>
              <a:gdLst>
                <a:gd name="connsiteX0" fmla="*/ 0 w 48173"/>
                <a:gd name="connsiteY0" fmla="*/ 40116 h 57661"/>
                <a:gd name="connsiteX1" fmla="*/ 6672 w 48173"/>
                <a:gd name="connsiteY1" fmla="*/ 27206 h 57661"/>
                <a:gd name="connsiteX2" fmla="*/ 21401 w 48173"/>
                <a:gd name="connsiteY2" fmla="*/ 23784 h 57661"/>
                <a:gd name="connsiteX3" fmla="*/ 38643 w 48173"/>
                <a:gd name="connsiteY3" fmla="*/ 23784 h 57661"/>
                <a:gd name="connsiteX4" fmla="*/ 38643 w 48173"/>
                <a:gd name="connsiteY4" fmla="*/ 21747 h 57661"/>
                <a:gd name="connsiteX5" fmla="*/ 24477 w 48173"/>
                <a:gd name="connsiteY5" fmla="*/ 8274 h 57661"/>
                <a:gd name="connsiteX6" fmla="*/ 8275 w 48173"/>
                <a:gd name="connsiteY6" fmla="*/ 16419 h 57661"/>
                <a:gd name="connsiteX7" fmla="*/ 1386 w 48173"/>
                <a:gd name="connsiteY7" fmla="*/ 10527 h 57661"/>
                <a:gd name="connsiteX8" fmla="*/ 25170 w 48173"/>
                <a:gd name="connsiteY8" fmla="*/ 0 h 57661"/>
                <a:gd name="connsiteX9" fmla="*/ 48174 w 48173"/>
                <a:gd name="connsiteY9" fmla="*/ 21747 h 57661"/>
                <a:gd name="connsiteX10" fmla="*/ 48174 w 48173"/>
                <a:gd name="connsiteY10" fmla="*/ 56751 h 57661"/>
                <a:gd name="connsiteX11" fmla="*/ 39336 w 48173"/>
                <a:gd name="connsiteY11" fmla="*/ 56751 h 57661"/>
                <a:gd name="connsiteX12" fmla="*/ 38773 w 48173"/>
                <a:gd name="connsiteY12" fmla="*/ 48130 h 57661"/>
                <a:gd name="connsiteX13" fmla="*/ 20881 w 48173"/>
                <a:gd name="connsiteY13" fmla="*/ 57661 h 57661"/>
                <a:gd name="connsiteX14" fmla="*/ 43 w 48173"/>
                <a:gd name="connsiteY14" fmla="*/ 40116 h 57661"/>
                <a:gd name="connsiteX15" fmla="*/ 38643 w 48173"/>
                <a:gd name="connsiteY15" fmla="*/ 33228 h 57661"/>
                <a:gd name="connsiteX16" fmla="*/ 38643 w 48173"/>
                <a:gd name="connsiteY16" fmla="*/ 31062 h 57661"/>
                <a:gd name="connsiteX17" fmla="*/ 22787 w 48173"/>
                <a:gd name="connsiteY17" fmla="*/ 31062 h 57661"/>
                <a:gd name="connsiteX18" fmla="*/ 12823 w 48173"/>
                <a:gd name="connsiteY18" fmla="*/ 33444 h 57661"/>
                <a:gd name="connsiteX19" fmla="*/ 9661 w 48173"/>
                <a:gd name="connsiteY19" fmla="*/ 40246 h 57661"/>
                <a:gd name="connsiteX20" fmla="*/ 21791 w 48173"/>
                <a:gd name="connsiteY20" fmla="*/ 49863 h 57661"/>
                <a:gd name="connsiteX21" fmla="*/ 38686 w 48173"/>
                <a:gd name="connsiteY21" fmla="*/ 33228 h 57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173" h="57661">
                  <a:moveTo>
                    <a:pt x="0" y="40116"/>
                  </a:moveTo>
                  <a:cubicBezTo>
                    <a:pt x="0" y="33877"/>
                    <a:pt x="2729" y="29675"/>
                    <a:pt x="6672" y="27206"/>
                  </a:cubicBezTo>
                  <a:cubicBezTo>
                    <a:pt x="10657" y="24693"/>
                    <a:pt x="15856" y="23784"/>
                    <a:pt x="21401" y="23784"/>
                  </a:cubicBezTo>
                  <a:lnTo>
                    <a:pt x="38643" y="23784"/>
                  </a:lnTo>
                  <a:lnTo>
                    <a:pt x="38643" y="21747"/>
                  </a:lnTo>
                  <a:cubicBezTo>
                    <a:pt x="38643" y="13126"/>
                    <a:pt x="33791" y="8274"/>
                    <a:pt x="24477" y="8274"/>
                  </a:cubicBezTo>
                  <a:cubicBezTo>
                    <a:pt x="18369" y="8274"/>
                    <a:pt x="13256" y="10527"/>
                    <a:pt x="8275" y="16419"/>
                  </a:cubicBezTo>
                  <a:lnTo>
                    <a:pt x="1386" y="10527"/>
                  </a:lnTo>
                  <a:cubicBezTo>
                    <a:pt x="7495" y="3292"/>
                    <a:pt x="15639" y="0"/>
                    <a:pt x="25170" y="0"/>
                  </a:cubicBezTo>
                  <a:cubicBezTo>
                    <a:pt x="39769" y="0"/>
                    <a:pt x="48174" y="7928"/>
                    <a:pt x="48174" y="21747"/>
                  </a:cubicBezTo>
                  <a:lnTo>
                    <a:pt x="48174" y="56751"/>
                  </a:lnTo>
                  <a:lnTo>
                    <a:pt x="39336" y="56751"/>
                  </a:lnTo>
                  <a:lnTo>
                    <a:pt x="38773" y="48130"/>
                  </a:lnTo>
                  <a:cubicBezTo>
                    <a:pt x="35047" y="54022"/>
                    <a:pt x="28679" y="57661"/>
                    <a:pt x="20881" y="57661"/>
                  </a:cubicBezTo>
                  <a:cubicBezTo>
                    <a:pt x="8058" y="57661"/>
                    <a:pt x="43" y="50643"/>
                    <a:pt x="43" y="40116"/>
                  </a:cubicBezTo>
                  <a:close/>
                  <a:moveTo>
                    <a:pt x="38643" y="33228"/>
                  </a:moveTo>
                  <a:lnTo>
                    <a:pt x="38643" y="31062"/>
                  </a:lnTo>
                  <a:lnTo>
                    <a:pt x="22787" y="31062"/>
                  </a:lnTo>
                  <a:cubicBezTo>
                    <a:pt x="19408" y="31062"/>
                    <a:pt x="15553" y="31495"/>
                    <a:pt x="12823" y="33444"/>
                  </a:cubicBezTo>
                  <a:cubicBezTo>
                    <a:pt x="10787" y="34917"/>
                    <a:pt x="9661" y="37170"/>
                    <a:pt x="9661" y="40246"/>
                  </a:cubicBezTo>
                  <a:cubicBezTo>
                    <a:pt x="9661" y="46138"/>
                    <a:pt x="14296" y="49863"/>
                    <a:pt x="21791" y="49863"/>
                  </a:cubicBezTo>
                  <a:cubicBezTo>
                    <a:pt x="30975" y="49863"/>
                    <a:pt x="38686" y="42845"/>
                    <a:pt x="38686" y="33228"/>
                  </a:cubicBezTo>
                  <a:close/>
                </a:path>
              </a:pathLst>
            </a:custGeom>
            <a:solidFill>
              <a:srgbClr val="01010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74" name="Vapaamuotoinen: Muoto 73">
              <a:extLst>
                <a:ext uri="{FF2B5EF4-FFF2-40B4-BE49-F238E27FC236}">
                  <a16:creationId xmlns:a16="http://schemas.microsoft.com/office/drawing/2014/main" id="{36024034-50A9-49EB-0993-925CAAEDB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564704" y="704403"/>
              <a:ext cx="19364" cy="79885"/>
            </a:xfrm>
            <a:custGeom>
              <a:avLst/>
              <a:gdLst>
                <a:gd name="connsiteX0" fmla="*/ 0 w 19364"/>
                <a:gd name="connsiteY0" fmla="*/ 66629 h 79885"/>
                <a:gd name="connsiteX1" fmla="*/ 0 w 19364"/>
                <a:gd name="connsiteY1" fmla="*/ 0 h 79885"/>
                <a:gd name="connsiteX2" fmla="*/ 9531 w 19364"/>
                <a:gd name="connsiteY2" fmla="*/ 0 h 79885"/>
                <a:gd name="connsiteX3" fmla="*/ 9531 w 19364"/>
                <a:gd name="connsiteY3" fmla="*/ 64809 h 79885"/>
                <a:gd name="connsiteX4" fmla="*/ 14513 w 19364"/>
                <a:gd name="connsiteY4" fmla="*/ 71047 h 79885"/>
                <a:gd name="connsiteX5" fmla="*/ 19365 w 19364"/>
                <a:gd name="connsiteY5" fmla="*/ 70138 h 79885"/>
                <a:gd name="connsiteX6" fmla="*/ 19365 w 19364"/>
                <a:gd name="connsiteY6" fmla="*/ 78282 h 79885"/>
                <a:gd name="connsiteX7" fmla="*/ 11437 w 19364"/>
                <a:gd name="connsiteY7" fmla="*/ 79885 h 79885"/>
                <a:gd name="connsiteX8" fmla="*/ 0 w 19364"/>
                <a:gd name="connsiteY8" fmla="*/ 66629 h 79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64" h="79885">
                  <a:moveTo>
                    <a:pt x="0" y="66629"/>
                  </a:moveTo>
                  <a:lnTo>
                    <a:pt x="0" y="0"/>
                  </a:lnTo>
                  <a:lnTo>
                    <a:pt x="9531" y="0"/>
                  </a:lnTo>
                  <a:lnTo>
                    <a:pt x="9531" y="64809"/>
                  </a:lnTo>
                  <a:cubicBezTo>
                    <a:pt x="9531" y="69228"/>
                    <a:pt x="11437" y="71047"/>
                    <a:pt x="14513" y="71047"/>
                  </a:cubicBezTo>
                  <a:cubicBezTo>
                    <a:pt x="15856" y="71047"/>
                    <a:pt x="17589" y="70701"/>
                    <a:pt x="19365" y="70138"/>
                  </a:cubicBezTo>
                  <a:lnTo>
                    <a:pt x="19365" y="78282"/>
                  </a:lnTo>
                  <a:cubicBezTo>
                    <a:pt x="16766" y="79322"/>
                    <a:pt x="13690" y="79885"/>
                    <a:pt x="11437" y="79885"/>
                  </a:cubicBezTo>
                  <a:cubicBezTo>
                    <a:pt x="4635" y="79885"/>
                    <a:pt x="0" y="75813"/>
                    <a:pt x="0" y="66629"/>
                  </a:cubicBezTo>
                  <a:close/>
                </a:path>
              </a:pathLst>
            </a:custGeom>
            <a:solidFill>
              <a:srgbClr val="01010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75" name="Vapaamuotoinen: Muoto 74">
              <a:extLst>
                <a:ext uri="{FF2B5EF4-FFF2-40B4-BE49-F238E27FC236}">
                  <a16:creationId xmlns:a16="http://schemas.microsoft.com/office/drawing/2014/main" id="{BAA845CC-1114-0FEE-1ECF-8FEF5EA9B7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596588" y="704403"/>
              <a:ext cx="11306" cy="78931"/>
            </a:xfrm>
            <a:custGeom>
              <a:avLst/>
              <a:gdLst>
                <a:gd name="connsiteX0" fmla="*/ 0 w 11306"/>
                <a:gd name="connsiteY0" fmla="*/ 0 h 78931"/>
                <a:gd name="connsiteX1" fmla="*/ 11307 w 11306"/>
                <a:gd name="connsiteY1" fmla="*/ 0 h 78931"/>
                <a:gd name="connsiteX2" fmla="*/ 11307 w 11306"/>
                <a:gd name="connsiteY2" fmla="*/ 13040 h 78931"/>
                <a:gd name="connsiteX3" fmla="*/ 0 w 11306"/>
                <a:gd name="connsiteY3" fmla="*/ 13040 h 78931"/>
                <a:gd name="connsiteX4" fmla="*/ 0 w 11306"/>
                <a:gd name="connsiteY4" fmla="*/ 0 h 78931"/>
                <a:gd name="connsiteX5" fmla="*/ 910 w 11306"/>
                <a:gd name="connsiteY5" fmla="*/ 23090 h 78931"/>
                <a:gd name="connsiteX6" fmla="*/ 10440 w 11306"/>
                <a:gd name="connsiteY6" fmla="*/ 23090 h 78931"/>
                <a:gd name="connsiteX7" fmla="*/ 10440 w 11306"/>
                <a:gd name="connsiteY7" fmla="*/ 78932 h 78931"/>
                <a:gd name="connsiteX8" fmla="*/ 910 w 11306"/>
                <a:gd name="connsiteY8" fmla="*/ 78932 h 78931"/>
                <a:gd name="connsiteX9" fmla="*/ 910 w 11306"/>
                <a:gd name="connsiteY9" fmla="*/ 23090 h 78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6" h="78931">
                  <a:moveTo>
                    <a:pt x="0" y="0"/>
                  </a:moveTo>
                  <a:lnTo>
                    <a:pt x="11307" y="0"/>
                  </a:lnTo>
                  <a:lnTo>
                    <a:pt x="11307" y="13040"/>
                  </a:lnTo>
                  <a:lnTo>
                    <a:pt x="0" y="13040"/>
                  </a:lnTo>
                  <a:lnTo>
                    <a:pt x="0" y="0"/>
                  </a:lnTo>
                  <a:close/>
                  <a:moveTo>
                    <a:pt x="910" y="23090"/>
                  </a:moveTo>
                  <a:lnTo>
                    <a:pt x="10440" y="23090"/>
                  </a:lnTo>
                  <a:lnTo>
                    <a:pt x="10440" y="78932"/>
                  </a:lnTo>
                  <a:lnTo>
                    <a:pt x="910" y="78932"/>
                  </a:lnTo>
                  <a:lnTo>
                    <a:pt x="910" y="23090"/>
                  </a:lnTo>
                  <a:close/>
                </a:path>
              </a:pathLst>
            </a:custGeom>
            <a:solidFill>
              <a:srgbClr val="01010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76" name="Vapaamuotoinen: Muoto 75">
              <a:extLst>
                <a:ext uri="{FF2B5EF4-FFF2-40B4-BE49-F238E27FC236}">
                  <a16:creationId xmlns:a16="http://schemas.microsoft.com/office/drawing/2014/main" id="{ABE473DE-B4B4-1E32-0B2D-CD83E6AB10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623015" y="726583"/>
              <a:ext cx="48173" cy="57661"/>
            </a:xfrm>
            <a:custGeom>
              <a:avLst/>
              <a:gdLst>
                <a:gd name="connsiteX0" fmla="*/ 0 w 48173"/>
                <a:gd name="connsiteY0" fmla="*/ 40116 h 57661"/>
                <a:gd name="connsiteX1" fmla="*/ 6671 w 48173"/>
                <a:gd name="connsiteY1" fmla="*/ 27206 h 57661"/>
                <a:gd name="connsiteX2" fmla="*/ 21401 w 48173"/>
                <a:gd name="connsiteY2" fmla="*/ 23784 h 57661"/>
                <a:gd name="connsiteX3" fmla="*/ 38643 w 48173"/>
                <a:gd name="connsiteY3" fmla="*/ 23784 h 57661"/>
                <a:gd name="connsiteX4" fmla="*/ 38643 w 48173"/>
                <a:gd name="connsiteY4" fmla="*/ 21747 h 57661"/>
                <a:gd name="connsiteX5" fmla="*/ 24477 w 48173"/>
                <a:gd name="connsiteY5" fmla="*/ 8274 h 57661"/>
                <a:gd name="connsiteX6" fmla="*/ 8275 w 48173"/>
                <a:gd name="connsiteY6" fmla="*/ 16419 h 57661"/>
                <a:gd name="connsiteX7" fmla="*/ 1386 w 48173"/>
                <a:gd name="connsiteY7" fmla="*/ 10527 h 57661"/>
                <a:gd name="connsiteX8" fmla="*/ 25170 w 48173"/>
                <a:gd name="connsiteY8" fmla="*/ 0 h 57661"/>
                <a:gd name="connsiteX9" fmla="*/ 48174 w 48173"/>
                <a:gd name="connsiteY9" fmla="*/ 21747 h 57661"/>
                <a:gd name="connsiteX10" fmla="*/ 48174 w 48173"/>
                <a:gd name="connsiteY10" fmla="*/ 56751 h 57661"/>
                <a:gd name="connsiteX11" fmla="*/ 39336 w 48173"/>
                <a:gd name="connsiteY11" fmla="*/ 56751 h 57661"/>
                <a:gd name="connsiteX12" fmla="*/ 38773 w 48173"/>
                <a:gd name="connsiteY12" fmla="*/ 48130 h 57661"/>
                <a:gd name="connsiteX13" fmla="*/ 20881 w 48173"/>
                <a:gd name="connsiteY13" fmla="*/ 57661 h 57661"/>
                <a:gd name="connsiteX14" fmla="*/ 43 w 48173"/>
                <a:gd name="connsiteY14" fmla="*/ 40116 h 57661"/>
                <a:gd name="connsiteX15" fmla="*/ 38643 w 48173"/>
                <a:gd name="connsiteY15" fmla="*/ 33228 h 57661"/>
                <a:gd name="connsiteX16" fmla="*/ 38643 w 48173"/>
                <a:gd name="connsiteY16" fmla="*/ 31062 h 57661"/>
                <a:gd name="connsiteX17" fmla="*/ 22787 w 48173"/>
                <a:gd name="connsiteY17" fmla="*/ 31062 h 57661"/>
                <a:gd name="connsiteX18" fmla="*/ 12823 w 48173"/>
                <a:gd name="connsiteY18" fmla="*/ 33444 h 57661"/>
                <a:gd name="connsiteX19" fmla="*/ 9661 w 48173"/>
                <a:gd name="connsiteY19" fmla="*/ 40246 h 57661"/>
                <a:gd name="connsiteX20" fmla="*/ 21791 w 48173"/>
                <a:gd name="connsiteY20" fmla="*/ 49863 h 57661"/>
                <a:gd name="connsiteX21" fmla="*/ 38686 w 48173"/>
                <a:gd name="connsiteY21" fmla="*/ 33228 h 57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173" h="57661">
                  <a:moveTo>
                    <a:pt x="0" y="40116"/>
                  </a:moveTo>
                  <a:cubicBezTo>
                    <a:pt x="0" y="33877"/>
                    <a:pt x="2729" y="29675"/>
                    <a:pt x="6671" y="27206"/>
                  </a:cubicBezTo>
                  <a:cubicBezTo>
                    <a:pt x="10657" y="24693"/>
                    <a:pt x="15856" y="23784"/>
                    <a:pt x="21401" y="23784"/>
                  </a:cubicBezTo>
                  <a:lnTo>
                    <a:pt x="38643" y="23784"/>
                  </a:lnTo>
                  <a:lnTo>
                    <a:pt x="38643" y="21747"/>
                  </a:lnTo>
                  <a:cubicBezTo>
                    <a:pt x="38643" y="13126"/>
                    <a:pt x="33791" y="8274"/>
                    <a:pt x="24477" y="8274"/>
                  </a:cubicBezTo>
                  <a:cubicBezTo>
                    <a:pt x="18368" y="8274"/>
                    <a:pt x="13256" y="10527"/>
                    <a:pt x="8275" y="16419"/>
                  </a:cubicBezTo>
                  <a:lnTo>
                    <a:pt x="1386" y="10527"/>
                  </a:lnTo>
                  <a:cubicBezTo>
                    <a:pt x="7495" y="3292"/>
                    <a:pt x="15639" y="0"/>
                    <a:pt x="25170" y="0"/>
                  </a:cubicBezTo>
                  <a:cubicBezTo>
                    <a:pt x="39769" y="0"/>
                    <a:pt x="48174" y="7928"/>
                    <a:pt x="48174" y="21747"/>
                  </a:cubicBezTo>
                  <a:lnTo>
                    <a:pt x="48174" y="56751"/>
                  </a:lnTo>
                  <a:lnTo>
                    <a:pt x="39336" y="56751"/>
                  </a:lnTo>
                  <a:lnTo>
                    <a:pt x="38773" y="48130"/>
                  </a:lnTo>
                  <a:cubicBezTo>
                    <a:pt x="35047" y="54022"/>
                    <a:pt x="28679" y="57661"/>
                    <a:pt x="20881" y="57661"/>
                  </a:cubicBezTo>
                  <a:cubicBezTo>
                    <a:pt x="8058" y="57661"/>
                    <a:pt x="43" y="50643"/>
                    <a:pt x="43" y="40116"/>
                  </a:cubicBezTo>
                  <a:close/>
                  <a:moveTo>
                    <a:pt x="38643" y="33228"/>
                  </a:moveTo>
                  <a:lnTo>
                    <a:pt x="38643" y="31062"/>
                  </a:lnTo>
                  <a:lnTo>
                    <a:pt x="22787" y="31062"/>
                  </a:lnTo>
                  <a:cubicBezTo>
                    <a:pt x="19408" y="31062"/>
                    <a:pt x="15553" y="31495"/>
                    <a:pt x="12823" y="33444"/>
                  </a:cubicBezTo>
                  <a:cubicBezTo>
                    <a:pt x="10787" y="34917"/>
                    <a:pt x="9661" y="37170"/>
                    <a:pt x="9661" y="40246"/>
                  </a:cubicBezTo>
                  <a:cubicBezTo>
                    <a:pt x="9661" y="46138"/>
                    <a:pt x="14296" y="49863"/>
                    <a:pt x="21791" y="49863"/>
                  </a:cubicBezTo>
                  <a:cubicBezTo>
                    <a:pt x="30975" y="49863"/>
                    <a:pt x="38686" y="42845"/>
                    <a:pt x="38686" y="33228"/>
                  </a:cubicBezTo>
                  <a:close/>
                </a:path>
              </a:pathLst>
            </a:custGeom>
            <a:solidFill>
              <a:srgbClr val="01010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77" name="Vapaamuotoinen: Muoto 76">
              <a:extLst>
                <a:ext uri="{FF2B5EF4-FFF2-40B4-BE49-F238E27FC236}">
                  <a16:creationId xmlns:a16="http://schemas.microsoft.com/office/drawing/2014/main" id="{954F4A70-211B-C44D-CF80-C172DB54E8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689643" y="704403"/>
              <a:ext cx="19364" cy="79885"/>
            </a:xfrm>
            <a:custGeom>
              <a:avLst/>
              <a:gdLst>
                <a:gd name="connsiteX0" fmla="*/ 0 w 19364"/>
                <a:gd name="connsiteY0" fmla="*/ 66629 h 79885"/>
                <a:gd name="connsiteX1" fmla="*/ 0 w 19364"/>
                <a:gd name="connsiteY1" fmla="*/ 0 h 79885"/>
                <a:gd name="connsiteX2" fmla="*/ 9531 w 19364"/>
                <a:gd name="connsiteY2" fmla="*/ 0 h 79885"/>
                <a:gd name="connsiteX3" fmla="*/ 9531 w 19364"/>
                <a:gd name="connsiteY3" fmla="*/ 64809 h 79885"/>
                <a:gd name="connsiteX4" fmla="*/ 14513 w 19364"/>
                <a:gd name="connsiteY4" fmla="*/ 71047 h 79885"/>
                <a:gd name="connsiteX5" fmla="*/ 19365 w 19364"/>
                <a:gd name="connsiteY5" fmla="*/ 70138 h 79885"/>
                <a:gd name="connsiteX6" fmla="*/ 19365 w 19364"/>
                <a:gd name="connsiteY6" fmla="*/ 78282 h 79885"/>
                <a:gd name="connsiteX7" fmla="*/ 11437 w 19364"/>
                <a:gd name="connsiteY7" fmla="*/ 79885 h 79885"/>
                <a:gd name="connsiteX8" fmla="*/ 0 w 19364"/>
                <a:gd name="connsiteY8" fmla="*/ 66629 h 79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64" h="79885">
                  <a:moveTo>
                    <a:pt x="0" y="66629"/>
                  </a:moveTo>
                  <a:lnTo>
                    <a:pt x="0" y="0"/>
                  </a:lnTo>
                  <a:lnTo>
                    <a:pt x="9531" y="0"/>
                  </a:lnTo>
                  <a:lnTo>
                    <a:pt x="9531" y="64809"/>
                  </a:lnTo>
                  <a:cubicBezTo>
                    <a:pt x="9531" y="69228"/>
                    <a:pt x="11437" y="71047"/>
                    <a:pt x="14513" y="71047"/>
                  </a:cubicBezTo>
                  <a:cubicBezTo>
                    <a:pt x="15856" y="71047"/>
                    <a:pt x="17589" y="70701"/>
                    <a:pt x="19365" y="70138"/>
                  </a:cubicBezTo>
                  <a:lnTo>
                    <a:pt x="19365" y="78282"/>
                  </a:lnTo>
                  <a:cubicBezTo>
                    <a:pt x="16765" y="79322"/>
                    <a:pt x="13690" y="79885"/>
                    <a:pt x="11437" y="79885"/>
                  </a:cubicBezTo>
                  <a:cubicBezTo>
                    <a:pt x="4635" y="79885"/>
                    <a:pt x="0" y="75813"/>
                    <a:pt x="0" y="66629"/>
                  </a:cubicBezTo>
                  <a:close/>
                </a:path>
              </a:pathLst>
            </a:custGeom>
            <a:solidFill>
              <a:srgbClr val="01010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78" name="Vapaamuotoinen: Muoto 77">
              <a:extLst>
                <a:ext uri="{FF2B5EF4-FFF2-40B4-BE49-F238E27FC236}">
                  <a16:creationId xmlns:a16="http://schemas.microsoft.com/office/drawing/2014/main" id="{646F0292-277B-53FA-23CC-AF2EAF7148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720531" y="726583"/>
              <a:ext cx="48173" cy="57661"/>
            </a:xfrm>
            <a:custGeom>
              <a:avLst/>
              <a:gdLst>
                <a:gd name="connsiteX0" fmla="*/ 0 w 48173"/>
                <a:gd name="connsiteY0" fmla="*/ 40116 h 57661"/>
                <a:gd name="connsiteX1" fmla="*/ 6671 w 48173"/>
                <a:gd name="connsiteY1" fmla="*/ 27206 h 57661"/>
                <a:gd name="connsiteX2" fmla="*/ 21401 w 48173"/>
                <a:gd name="connsiteY2" fmla="*/ 23784 h 57661"/>
                <a:gd name="connsiteX3" fmla="*/ 38643 w 48173"/>
                <a:gd name="connsiteY3" fmla="*/ 23784 h 57661"/>
                <a:gd name="connsiteX4" fmla="*/ 38643 w 48173"/>
                <a:gd name="connsiteY4" fmla="*/ 21747 h 57661"/>
                <a:gd name="connsiteX5" fmla="*/ 24477 w 48173"/>
                <a:gd name="connsiteY5" fmla="*/ 8274 h 57661"/>
                <a:gd name="connsiteX6" fmla="*/ 8274 w 48173"/>
                <a:gd name="connsiteY6" fmla="*/ 16419 h 57661"/>
                <a:gd name="connsiteX7" fmla="*/ 1386 w 48173"/>
                <a:gd name="connsiteY7" fmla="*/ 10527 h 57661"/>
                <a:gd name="connsiteX8" fmla="*/ 25170 w 48173"/>
                <a:gd name="connsiteY8" fmla="*/ 0 h 57661"/>
                <a:gd name="connsiteX9" fmla="*/ 48174 w 48173"/>
                <a:gd name="connsiteY9" fmla="*/ 21747 h 57661"/>
                <a:gd name="connsiteX10" fmla="*/ 48174 w 48173"/>
                <a:gd name="connsiteY10" fmla="*/ 56751 h 57661"/>
                <a:gd name="connsiteX11" fmla="*/ 39336 w 48173"/>
                <a:gd name="connsiteY11" fmla="*/ 56751 h 57661"/>
                <a:gd name="connsiteX12" fmla="*/ 38773 w 48173"/>
                <a:gd name="connsiteY12" fmla="*/ 48130 h 57661"/>
                <a:gd name="connsiteX13" fmla="*/ 20881 w 48173"/>
                <a:gd name="connsiteY13" fmla="*/ 57661 h 57661"/>
                <a:gd name="connsiteX14" fmla="*/ 43 w 48173"/>
                <a:gd name="connsiteY14" fmla="*/ 40116 h 57661"/>
                <a:gd name="connsiteX15" fmla="*/ 38643 w 48173"/>
                <a:gd name="connsiteY15" fmla="*/ 33228 h 57661"/>
                <a:gd name="connsiteX16" fmla="*/ 38643 w 48173"/>
                <a:gd name="connsiteY16" fmla="*/ 31062 h 57661"/>
                <a:gd name="connsiteX17" fmla="*/ 22787 w 48173"/>
                <a:gd name="connsiteY17" fmla="*/ 31062 h 57661"/>
                <a:gd name="connsiteX18" fmla="*/ 12823 w 48173"/>
                <a:gd name="connsiteY18" fmla="*/ 33444 h 57661"/>
                <a:gd name="connsiteX19" fmla="*/ 9661 w 48173"/>
                <a:gd name="connsiteY19" fmla="*/ 40246 h 57661"/>
                <a:gd name="connsiteX20" fmla="*/ 21791 w 48173"/>
                <a:gd name="connsiteY20" fmla="*/ 49863 h 57661"/>
                <a:gd name="connsiteX21" fmla="*/ 38686 w 48173"/>
                <a:gd name="connsiteY21" fmla="*/ 33228 h 57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173" h="57661">
                  <a:moveTo>
                    <a:pt x="0" y="40116"/>
                  </a:moveTo>
                  <a:cubicBezTo>
                    <a:pt x="0" y="33877"/>
                    <a:pt x="2729" y="29675"/>
                    <a:pt x="6671" y="27206"/>
                  </a:cubicBezTo>
                  <a:cubicBezTo>
                    <a:pt x="10657" y="24693"/>
                    <a:pt x="15856" y="23784"/>
                    <a:pt x="21401" y="23784"/>
                  </a:cubicBezTo>
                  <a:lnTo>
                    <a:pt x="38643" y="23784"/>
                  </a:lnTo>
                  <a:lnTo>
                    <a:pt x="38643" y="21747"/>
                  </a:lnTo>
                  <a:cubicBezTo>
                    <a:pt x="38643" y="13126"/>
                    <a:pt x="33791" y="8274"/>
                    <a:pt x="24477" y="8274"/>
                  </a:cubicBezTo>
                  <a:cubicBezTo>
                    <a:pt x="18368" y="8274"/>
                    <a:pt x="13256" y="10527"/>
                    <a:pt x="8274" y="16419"/>
                  </a:cubicBezTo>
                  <a:lnTo>
                    <a:pt x="1386" y="10527"/>
                  </a:lnTo>
                  <a:cubicBezTo>
                    <a:pt x="7495" y="3292"/>
                    <a:pt x="15639" y="0"/>
                    <a:pt x="25170" y="0"/>
                  </a:cubicBezTo>
                  <a:cubicBezTo>
                    <a:pt x="39769" y="0"/>
                    <a:pt x="48174" y="7928"/>
                    <a:pt x="48174" y="21747"/>
                  </a:cubicBezTo>
                  <a:lnTo>
                    <a:pt x="48174" y="56751"/>
                  </a:lnTo>
                  <a:lnTo>
                    <a:pt x="39336" y="56751"/>
                  </a:lnTo>
                  <a:lnTo>
                    <a:pt x="38773" y="48130"/>
                  </a:lnTo>
                  <a:cubicBezTo>
                    <a:pt x="35047" y="54022"/>
                    <a:pt x="28679" y="57661"/>
                    <a:pt x="20881" y="57661"/>
                  </a:cubicBezTo>
                  <a:cubicBezTo>
                    <a:pt x="8058" y="57661"/>
                    <a:pt x="43" y="50643"/>
                    <a:pt x="43" y="40116"/>
                  </a:cubicBezTo>
                  <a:close/>
                  <a:moveTo>
                    <a:pt x="38643" y="33228"/>
                  </a:moveTo>
                  <a:lnTo>
                    <a:pt x="38643" y="31062"/>
                  </a:lnTo>
                  <a:lnTo>
                    <a:pt x="22787" y="31062"/>
                  </a:lnTo>
                  <a:cubicBezTo>
                    <a:pt x="19408" y="31062"/>
                    <a:pt x="15553" y="31495"/>
                    <a:pt x="12823" y="33444"/>
                  </a:cubicBezTo>
                  <a:cubicBezTo>
                    <a:pt x="10787" y="34917"/>
                    <a:pt x="9661" y="37170"/>
                    <a:pt x="9661" y="40246"/>
                  </a:cubicBezTo>
                  <a:cubicBezTo>
                    <a:pt x="9661" y="46138"/>
                    <a:pt x="14296" y="49863"/>
                    <a:pt x="21791" y="49863"/>
                  </a:cubicBezTo>
                  <a:cubicBezTo>
                    <a:pt x="30975" y="49863"/>
                    <a:pt x="38686" y="42845"/>
                    <a:pt x="38686" y="33228"/>
                  </a:cubicBezTo>
                  <a:close/>
                </a:path>
              </a:pathLst>
            </a:custGeom>
            <a:solidFill>
              <a:srgbClr val="01010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79" name="Vapaamuotoinen: Muoto 78">
              <a:extLst>
                <a:ext uri="{FF2B5EF4-FFF2-40B4-BE49-F238E27FC236}">
                  <a16:creationId xmlns:a16="http://schemas.microsoft.com/office/drawing/2014/main" id="{C6EE9F99-591D-9E8E-82AE-568272DA3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787377" y="726583"/>
              <a:ext cx="46354" cy="56751"/>
            </a:xfrm>
            <a:custGeom>
              <a:avLst/>
              <a:gdLst>
                <a:gd name="connsiteX0" fmla="*/ 0 w 46354"/>
                <a:gd name="connsiteY0" fmla="*/ 910 h 56751"/>
                <a:gd name="connsiteX1" fmla="*/ 9618 w 46354"/>
                <a:gd name="connsiteY1" fmla="*/ 910 h 56751"/>
                <a:gd name="connsiteX2" fmla="*/ 9618 w 46354"/>
                <a:gd name="connsiteY2" fmla="*/ 8968 h 56751"/>
                <a:gd name="connsiteX3" fmla="*/ 26729 w 46354"/>
                <a:gd name="connsiteY3" fmla="*/ 0 h 56751"/>
                <a:gd name="connsiteX4" fmla="*/ 46354 w 46354"/>
                <a:gd name="connsiteY4" fmla="*/ 21314 h 56751"/>
                <a:gd name="connsiteX5" fmla="*/ 46354 w 46354"/>
                <a:gd name="connsiteY5" fmla="*/ 56751 h 56751"/>
                <a:gd name="connsiteX6" fmla="*/ 36737 w 46354"/>
                <a:gd name="connsiteY6" fmla="*/ 56751 h 56751"/>
                <a:gd name="connsiteX7" fmla="*/ 36737 w 46354"/>
                <a:gd name="connsiteY7" fmla="*/ 24823 h 56751"/>
                <a:gd name="connsiteX8" fmla="*/ 24174 w 46354"/>
                <a:gd name="connsiteY8" fmla="*/ 8274 h 56751"/>
                <a:gd name="connsiteX9" fmla="*/ 9661 w 46354"/>
                <a:gd name="connsiteY9" fmla="*/ 28895 h 56751"/>
                <a:gd name="connsiteX10" fmla="*/ 9661 w 46354"/>
                <a:gd name="connsiteY10" fmla="*/ 56751 h 56751"/>
                <a:gd name="connsiteX11" fmla="*/ 43 w 46354"/>
                <a:gd name="connsiteY11" fmla="*/ 56751 h 56751"/>
                <a:gd name="connsiteX12" fmla="*/ 43 w 46354"/>
                <a:gd name="connsiteY12" fmla="*/ 910 h 56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354" h="56751">
                  <a:moveTo>
                    <a:pt x="0" y="910"/>
                  </a:moveTo>
                  <a:lnTo>
                    <a:pt x="9618" y="910"/>
                  </a:lnTo>
                  <a:lnTo>
                    <a:pt x="9618" y="8968"/>
                  </a:lnTo>
                  <a:cubicBezTo>
                    <a:pt x="13256" y="3292"/>
                    <a:pt x="19148" y="0"/>
                    <a:pt x="26729" y="0"/>
                  </a:cubicBezTo>
                  <a:cubicBezTo>
                    <a:pt x="38989" y="0"/>
                    <a:pt x="46354" y="7235"/>
                    <a:pt x="46354" y="21314"/>
                  </a:cubicBezTo>
                  <a:lnTo>
                    <a:pt x="46354" y="56751"/>
                  </a:lnTo>
                  <a:lnTo>
                    <a:pt x="36737" y="56751"/>
                  </a:lnTo>
                  <a:lnTo>
                    <a:pt x="36737" y="24823"/>
                  </a:lnTo>
                  <a:cubicBezTo>
                    <a:pt x="36737" y="13516"/>
                    <a:pt x="32535" y="8274"/>
                    <a:pt x="24174" y="8274"/>
                  </a:cubicBezTo>
                  <a:cubicBezTo>
                    <a:pt x="14903" y="8274"/>
                    <a:pt x="9661" y="14599"/>
                    <a:pt x="9661" y="28895"/>
                  </a:cubicBezTo>
                  <a:lnTo>
                    <a:pt x="9661" y="56751"/>
                  </a:lnTo>
                  <a:lnTo>
                    <a:pt x="43" y="56751"/>
                  </a:lnTo>
                  <a:lnTo>
                    <a:pt x="43" y="910"/>
                  </a:lnTo>
                  <a:close/>
                </a:path>
              </a:pathLst>
            </a:custGeom>
            <a:solidFill>
              <a:srgbClr val="01010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80" name="Vapaamuotoinen: Muoto 79">
              <a:extLst>
                <a:ext uri="{FF2B5EF4-FFF2-40B4-BE49-F238E27FC236}">
                  <a16:creationId xmlns:a16="http://schemas.microsoft.com/office/drawing/2014/main" id="{A4FA6ECB-C817-B9CE-21AD-22E87CDD9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570950" y="867682"/>
              <a:ext cx="54281" cy="57661"/>
            </a:xfrm>
            <a:custGeom>
              <a:avLst/>
              <a:gdLst>
                <a:gd name="connsiteX0" fmla="*/ 0 w 54281"/>
                <a:gd name="connsiteY0" fmla="*/ 28766 h 57661"/>
                <a:gd name="connsiteX1" fmla="*/ 27206 w 54281"/>
                <a:gd name="connsiteY1" fmla="*/ 0 h 57661"/>
                <a:gd name="connsiteX2" fmla="*/ 54282 w 54281"/>
                <a:gd name="connsiteY2" fmla="*/ 28766 h 57661"/>
                <a:gd name="connsiteX3" fmla="*/ 27206 w 54281"/>
                <a:gd name="connsiteY3" fmla="*/ 57661 h 57661"/>
                <a:gd name="connsiteX4" fmla="*/ 0 w 54281"/>
                <a:gd name="connsiteY4" fmla="*/ 28766 h 57661"/>
                <a:gd name="connsiteX5" fmla="*/ 44621 w 54281"/>
                <a:gd name="connsiteY5" fmla="*/ 28766 h 57661"/>
                <a:gd name="connsiteX6" fmla="*/ 27206 w 54281"/>
                <a:gd name="connsiteY6" fmla="*/ 8361 h 57661"/>
                <a:gd name="connsiteX7" fmla="*/ 9531 w 54281"/>
                <a:gd name="connsiteY7" fmla="*/ 28766 h 57661"/>
                <a:gd name="connsiteX8" fmla="*/ 27206 w 54281"/>
                <a:gd name="connsiteY8" fmla="*/ 49170 h 57661"/>
                <a:gd name="connsiteX9" fmla="*/ 44621 w 54281"/>
                <a:gd name="connsiteY9" fmla="*/ 28766 h 57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281" h="57661">
                  <a:moveTo>
                    <a:pt x="0" y="28766"/>
                  </a:moveTo>
                  <a:cubicBezTo>
                    <a:pt x="0" y="12000"/>
                    <a:pt x="11220" y="0"/>
                    <a:pt x="27206" y="0"/>
                  </a:cubicBezTo>
                  <a:cubicBezTo>
                    <a:pt x="43192" y="0"/>
                    <a:pt x="54282" y="12000"/>
                    <a:pt x="54282" y="28766"/>
                  </a:cubicBezTo>
                  <a:cubicBezTo>
                    <a:pt x="54282" y="45531"/>
                    <a:pt x="42845" y="57661"/>
                    <a:pt x="27206" y="57661"/>
                  </a:cubicBezTo>
                  <a:cubicBezTo>
                    <a:pt x="11567" y="57661"/>
                    <a:pt x="0" y="45661"/>
                    <a:pt x="0" y="28766"/>
                  </a:cubicBezTo>
                  <a:close/>
                  <a:moveTo>
                    <a:pt x="44621" y="28766"/>
                  </a:moveTo>
                  <a:cubicBezTo>
                    <a:pt x="44621" y="16289"/>
                    <a:pt x="37820" y="8361"/>
                    <a:pt x="27206" y="8361"/>
                  </a:cubicBezTo>
                  <a:cubicBezTo>
                    <a:pt x="16592" y="8361"/>
                    <a:pt x="9531" y="16419"/>
                    <a:pt x="9531" y="28766"/>
                  </a:cubicBezTo>
                  <a:cubicBezTo>
                    <a:pt x="9531" y="41112"/>
                    <a:pt x="16419" y="49170"/>
                    <a:pt x="27206" y="49170"/>
                  </a:cubicBezTo>
                  <a:cubicBezTo>
                    <a:pt x="37993" y="49170"/>
                    <a:pt x="44621" y="41112"/>
                    <a:pt x="44621" y="28766"/>
                  </a:cubicBezTo>
                  <a:close/>
                </a:path>
              </a:pathLst>
            </a:custGeom>
            <a:solidFill>
              <a:srgbClr val="01010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81" name="Vapaamuotoinen: Muoto 80">
              <a:extLst>
                <a:ext uri="{FF2B5EF4-FFF2-40B4-BE49-F238E27FC236}">
                  <a16:creationId xmlns:a16="http://schemas.microsoft.com/office/drawing/2014/main" id="{7CBAA777-BD01-A795-63B0-7FF30B00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636409" y="867595"/>
              <a:ext cx="44404" cy="57704"/>
            </a:xfrm>
            <a:custGeom>
              <a:avLst/>
              <a:gdLst>
                <a:gd name="connsiteX0" fmla="*/ 0 w 44404"/>
                <a:gd name="connsiteY0" fmla="*/ 45488 h 57704"/>
                <a:gd name="connsiteX1" fmla="*/ 6715 w 44404"/>
                <a:gd name="connsiteY1" fmla="*/ 39813 h 57704"/>
                <a:gd name="connsiteX2" fmla="*/ 23264 w 44404"/>
                <a:gd name="connsiteY2" fmla="*/ 49647 h 57704"/>
                <a:gd name="connsiteX3" fmla="*/ 34961 w 44404"/>
                <a:gd name="connsiteY3" fmla="*/ 41242 h 57704"/>
                <a:gd name="connsiteX4" fmla="*/ 21011 w 44404"/>
                <a:gd name="connsiteY4" fmla="*/ 31278 h 57704"/>
                <a:gd name="connsiteX5" fmla="*/ 2989 w 44404"/>
                <a:gd name="connsiteY5" fmla="*/ 15422 h 57704"/>
                <a:gd name="connsiteX6" fmla="*/ 22484 w 44404"/>
                <a:gd name="connsiteY6" fmla="*/ 0 h 57704"/>
                <a:gd name="connsiteX7" fmla="*/ 42325 w 44404"/>
                <a:gd name="connsiteY7" fmla="*/ 10657 h 57704"/>
                <a:gd name="connsiteX8" fmla="*/ 36217 w 44404"/>
                <a:gd name="connsiteY8" fmla="*/ 15206 h 57704"/>
                <a:gd name="connsiteX9" fmla="*/ 22181 w 44404"/>
                <a:gd name="connsiteY9" fmla="*/ 7711 h 57704"/>
                <a:gd name="connsiteX10" fmla="*/ 11870 w 44404"/>
                <a:gd name="connsiteY10" fmla="*/ 14513 h 57704"/>
                <a:gd name="connsiteX11" fmla="*/ 23784 w 44404"/>
                <a:gd name="connsiteY11" fmla="*/ 22787 h 57704"/>
                <a:gd name="connsiteX12" fmla="*/ 44405 w 44404"/>
                <a:gd name="connsiteY12" fmla="*/ 40246 h 57704"/>
                <a:gd name="connsiteX13" fmla="*/ 23220 w 44404"/>
                <a:gd name="connsiteY13" fmla="*/ 57704 h 57704"/>
                <a:gd name="connsiteX14" fmla="*/ 87 w 44404"/>
                <a:gd name="connsiteY14" fmla="*/ 45488 h 57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404" h="57704">
                  <a:moveTo>
                    <a:pt x="0" y="45488"/>
                  </a:moveTo>
                  <a:lnTo>
                    <a:pt x="6715" y="39813"/>
                  </a:lnTo>
                  <a:cubicBezTo>
                    <a:pt x="9531" y="45574"/>
                    <a:pt x="15422" y="49647"/>
                    <a:pt x="23264" y="49647"/>
                  </a:cubicBezTo>
                  <a:cubicBezTo>
                    <a:pt x="30412" y="49647"/>
                    <a:pt x="34961" y="46484"/>
                    <a:pt x="34961" y="41242"/>
                  </a:cubicBezTo>
                  <a:cubicBezTo>
                    <a:pt x="34961" y="34917"/>
                    <a:pt x="28506" y="33228"/>
                    <a:pt x="21011" y="31278"/>
                  </a:cubicBezTo>
                  <a:cubicBezTo>
                    <a:pt x="12433" y="29112"/>
                    <a:pt x="2989" y="26080"/>
                    <a:pt x="2989" y="15422"/>
                  </a:cubicBezTo>
                  <a:cubicBezTo>
                    <a:pt x="2989" y="6238"/>
                    <a:pt x="10830" y="0"/>
                    <a:pt x="22484" y="0"/>
                  </a:cubicBezTo>
                  <a:cubicBezTo>
                    <a:pt x="30888" y="0"/>
                    <a:pt x="38340" y="3639"/>
                    <a:pt x="42325" y="10657"/>
                  </a:cubicBezTo>
                  <a:lnTo>
                    <a:pt x="36217" y="15206"/>
                  </a:lnTo>
                  <a:cubicBezTo>
                    <a:pt x="33141" y="10007"/>
                    <a:pt x="28072" y="7711"/>
                    <a:pt x="22181" y="7711"/>
                  </a:cubicBezTo>
                  <a:cubicBezTo>
                    <a:pt x="16289" y="7711"/>
                    <a:pt x="11870" y="10311"/>
                    <a:pt x="11870" y="14513"/>
                  </a:cubicBezTo>
                  <a:cubicBezTo>
                    <a:pt x="11870" y="19278"/>
                    <a:pt x="15942" y="20968"/>
                    <a:pt x="23784" y="22787"/>
                  </a:cubicBezTo>
                  <a:cubicBezTo>
                    <a:pt x="33184" y="25040"/>
                    <a:pt x="44405" y="27639"/>
                    <a:pt x="44405" y="40246"/>
                  </a:cubicBezTo>
                  <a:cubicBezTo>
                    <a:pt x="44405" y="50773"/>
                    <a:pt x="36044" y="57704"/>
                    <a:pt x="23220" y="57704"/>
                  </a:cubicBezTo>
                  <a:cubicBezTo>
                    <a:pt x="11783" y="57704"/>
                    <a:pt x="3856" y="51943"/>
                    <a:pt x="87" y="45488"/>
                  </a:cubicBezTo>
                  <a:close/>
                </a:path>
              </a:pathLst>
            </a:custGeom>
            <a:solidFill>
              <a:srgbClr val="01010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82" name="Vapaamuotoinen: Muoto 81">
              <a:extLst>
                <a:ext uri="{FF2B5EF4-FFF2-40B4-BE49-F238E27FC236}">
                  <a16:creationId xmlns:a16="http://schemas.microsoft.com/office/drawing/2014/main" id="{AA4A4DFC-159E-63FB-244C-C58526C81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694243" y="867638"/>
              <a:ext cx="48173" cy="57661"/>
            </a:xfrm>
            <a:custGeom>
              <a:avLst/>
              <a:gdLst>
                <a:gd name="connsiteX0" fmla="*/ 0 w 48173"/>
                <a:gd name="connsiteY0" fmla="*/ 40116 h 57661"/>
                <a:gd name="connsiteX1" fmla="*/ 6672 w 48173"/>
                <a:gd name="connsiteY1" fmla="*/ 27206 h 57661"/>
                <a:gd name="connsiteX2" fmla="*/ 21401 w 48173"/>
                <a:gd name="connsiteY2" fmla="*/ 23784 h 57661"/>
                <a:gd name="connsiteX3" fmla="*/ 38643 w 48173"/>
                <a:gd name="connsiteY3" fmla="*/ 23784 h 57661"/>
                <a:gd name="connsiteX4" fmla="*/ 38643 w 48173"/>
                <a:gd name="connsiteY4" fmla="*/ 21747 h 57661"/>
                <a:gd name="connsiteX5" fmla="*/ 24477 w 48173"/>
                <a:gd name="connsiteY5" fmla="*/ 8274 h 57661"/>
                <a:gd name="connsiteX6" fmla="*/ 8275 w 48173"/>
                <a:gd name="connsiteY6" fmla="*/ 16419 h 57661"/>
                <a:gd name="connsiteX7" fmla="*/ 1386 w 48173"/>
                <a:gd name="connsiteY7" fmla="*/ 10527 h 57661"/>
                <a:gd name="connsiteX8" fmla="*/ 25170 w 48173"/>
                <a:gd name="connsiteY8" fmla="*/ 0 h 57661"/>
                <a:gd name="connsiteX9" fmla="*/ 48174 w 48173"/>
                <a:gd name="connsiteY9" fmla="*/ 21747 h 57661"/>
                <a:gd name="connsiteX10" fmla="*/ 48174 w 48173"/>
                <a:gd name="connsiteY10" fmla="*/ 56751 h 57661"/>
                <a:gd name="connsiteX11" fmla="*/ 39336 w 48173"/>
                <a:gd name="connsiteY11" fmla="*/ 56751 h 57661"/>
                <a:gd name="connsiteX12" fmla="*/ 38773 w 48173"/>
                <a:gd name="connsiteY12" fmla="*/ 48130 h 57661"/>
                <a:gd name="connsiteX13" fmla="*/ 20881 w 48173"/>
                <a:gd name="connsiteY13" fmla="*/ 57661 h 57661"/>
                <a:gd name="connsiteX14" fmla="*/ 43 w 48173"/>
                <a:gd name="connsiteY14" fmla="*/ 40116 h 57661"/>
                <a:gd name="connsiteX15" fmla="*/ 38643 w 48173"/>
                <a:gd name="connsiteY15" fmla="*/ 33228 h 57661"/>
                <a:gd name="connsiteX16" fmla="*/ 38643 w 48173"/>
                <a:gd name="connsiteY16" fmla="*/ 31062 h 57661"/>
                <a:gd name="connsiteX17" fmla="*/ 22787 w 48173"/>
                <a:gd name="connsiteY17" fmla="*/ 31062 h 57661"/>
                <a:gd name="connsiteX18" fmla="*/ 12823 w 48173"/>
                <a:gd name="connsiteY18" fmla="*/ 33444 h 57661"/>
                <a:gd name="connsiteX19" fmla="*/ 9661 w 48173"/>
                <a:gd name="connsiteY19" fmla="*/ 40246 h 57661"/>
                <a:gd name="connsiteX20" fmla="*/ 21791 w 48173"/>
                <a:gd name="connsiteY20" fmla="*/ 49863 h 57661"/>
                <a:gd name="connsiteX21" fmla="*/ 38686 w 48173"/>
                <a:gd name="connsiteY21" fmla="*/ 33228 h 57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173" h="57661">
                  <a:moveTo>
                    <a:pt x="0" y="40116"/>
                  </a:moveTo>
                  <a:cubicBezTo>
                    <a:pt x="0" y="33877"/>
                    <a:pt x="2729" y="29675"/>
                    <a:pt x="6672" y="27206"/>
                  </a:cubicBezTo>
                  <a:cubicBezTo>
                    <a:pt x="10657" y="24693"/>
                    <a:pt x="15856" y="23784"/>
                    <a:pt x="21401" y="23784"/>
                  </a:cubicBezTo>
                  <a:lnTo>
                    <a:pt x="38643" y="23784"/>
                  </a:lnTo>
                  <a:lnTo>
                    <a:pt x="38643" y="21747"/>
                  </a:lnTo>
                  <a:cubicBezTo>
                    <a:pt x="38643" y="13126"/>
                    <a:pt x="33791" y="8274"/>
                    <a:pt x="24477" y="8274"/>
                  </a:cubicBezTo>
                  <a:cubicBezTo>
                    <a:pt x="18369" y="8274"/>
                    <a:pt x="13256" y="10527"/>
                    <a:pt x="8275" y="16419"/>
                  </a:cubicBezTo>
                  <a:lnTo>
                    <a:pt x="1386" y="10527"/>
                  </a:lnTo>
                  <a:cubicBezTo>
                    <a:pt x="7495" y="3292"/>
                    <a:pt x="15639" y="0"/>
                    <a:pt x="25170" y="0"/>
                  </a:cubicBezTo>
                  <a:cubicBezTo>
                    <a:pt x="39769" y="0"/>
                    <a:pt x="48174" y="7928"/>
                    <a:pt x="48174" y="21747"/>
                  </a:cubicBezTo>
                  <a:lnTo>
                    <a:pt x="48174" y="56751"/>
                  </a:lnTo>
                  <a:lnTo>
                    <a:pt x="39336" y="56751"/>
                  </a:lnTo>
                  <a:lnTo>
                    <a:pt x="38773" y="48130"/>
                  </a:lnTo>
                  <a:cubicBezTo>
                    <a:pt x="35047" y="54022"/>
                    <a:pt x="28679" y="57661"/>
                    <a:pt x="20881" y="57661"/>
                  </a:cubicBezTo>
                  <a:cubicBezTo>
                    <a:pt x="8058" y="57661"/>
                    <a:pt x="43" y="50643"/>
                    <a:pt x="43" y="40116"/>
                  </a:cubicBezTo>
                  <a:close/>
                  <a:moveTo>
                    <a:pt x="38643" y="33228"/>
                  </a:moveTo>
                  <a:lnTo>
                    <a:pt x="38643" y="31062"/>
                  </a:lnTo>
                  <a:lnTo>
                    <a:pt x="22787" y="31062"/>
                  </a:lnTo>
                  <a:cubicBezTo>
                    <a:pt x="19408" y="31062"/>
                    <a:pt x="15553" y="31495"/>
                    <a:pt x="12823" y="33444"/>
                  </a:cubicBezTo>
                  <a:cubicBezTo>
                    <a:pt x="10787" y="34917"/>
                    <a:pt x="9661" y="37170"/>
                    <a:pt x="9661" y="40246"/>
                  </a:cubicBezTo>
                  <a:cubicBezTo>
                    <a:pt x="9661" y="46138"/>
                    <a:pt x="14296" y="49863"/>
                    <a:pt x="21791" y="49863"/>
                  </a:cubicBezTo>
                  <a:cubicBezTo>
                    <a:pt x="30975" y="49863"/>
                    <a:pt x="38686" y="42845"/>
                    <a:pt x="38686" y="33228"/>
                  </a:cubicBezTo>
                  <a:close/>
                </a:path>
              </a:pathLst>
            </a:custGeom>
            <a:solidFill>
              <a:srgbClr val="01010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83" name="Vapaamuotoinen: Muoto 82">
              <a:extLst>
                <a:ext uri="{FF2B5EF4-FFF2-40B4-BE49-F238E27FC236}">
                  <a16:creationId xmlns:a16="http://schemas.microsoft.com/office/drawing/2014/main" id="{A207B9D8-2AD4-6678-9C1F-3C3D1922B5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757969" y="867638"/>
              <a:ext cx="48173" cy="57661"/>
            </a:xfrm>
            <a:custGeom>
              <a:avLst/>
              <a:gdLst>
                <a:gd name="connsiteX0" fmla="*/ 0 w 48173"/>
                <a:gd name="connsiteY0" fmla="*/ 40116 h 57661"/>
                <a:gd name="connsiteX1" fmla="*/ 6671 w 48173"/>
                <a:gd name="connsiteY1" fmla="*/ 27206 h 57661"/>
                <a:gd name="connsiteX2" fmla="*/ 21401 w 48173"/>
                <a:gd name="connsiteY2" fmla="*/ 23784 h 57661"/>
                <a:gd name="connsiteX3" fmla="*/ 38643 w 48173"/>
                <a:gd name="connsiteY3" fmla="*/ 23784 h 57661"/>
                <a:gd name="connsiteX4" fmla="*/ 38643 w 48173"/>
                <a:gd name="connsiteY4" fmla="*/ 21747 h 57661"/>
                <a:gd name="connsiteX5" fmla="*/ 24477 w 48173"/>
                <a:gd name="connsiteY5" fmla="*/ 8274 h 57661"/>
                <a:gd name="connsiteX6" fmla="*/ 8274 w 48173"/>
                <a:gd name="connsiteY6" fmla="*/ 16419 h 57661"/>
                <a:gd name="connsiteX7" fmla="*/ 1386 w 48173"/>
                <a:gd name="connsiteY7" fmla="*/ 10527 h 57661"/>
                <a:gd name="connsiteX8" fmla="*/ 25170 w 48173"/>
                <a:gd name="connsiteY8" fmla="*/ 0 h 57661"/>
                <a:gd name="connsiteX9" fmla="*/ 48174 w 48173"/>
                <a:gd name="connsiteY9" fmla="*/ 21747 h 57661"/>
                <a:gd name="connsiteX10" fmla="*/ 48174 w 48173"/>
                <a:gd name="connsiteY10" fmla="*/ 56751 h 57661"/>
                <a:gd name="connsiteX11" fmla="*/ 39336 w 48173"/>
                <a:gd name="connsiteY11" fmla="*/ 56751 h 57661"/>
                <a:gd name="connsiteX12" fmla="*/ 38773 w 48173"/>
                <a:gd name="connsiteY12" fmla="*/ 48130 h 57661"/>
                <a:gd name="connsiteX13" fmla="*/ 20881 w 48173"/>
                <a:gd name="connsiteY13" fmla="*/ 57661 h 57661"/>
                <a:gd name="connsiteX14" fmla="*/ 43 w 48173"/>
                <a:gd name="connsiteY14" fmla="*/ 40116 h 57661"/>
                <a:gd name="connsiteX15" fmla="*/ 38643 w 48173"/>
                <a:gd name="connsiteY15" fmla="*/ 33228 h 57661"/>
                <a:gd name="connsiteX16" fmla="*/ 38643 w 48173"/>
                <a:gd name="connsiteY16" fmla="*/ 31062 h 57661"/>
                <a:gd name="connsiteX17" fmla="*/ 22787 w 48173"/>
                <a:gd name="connsiteY17" fmla="*/ 31062 h 57661"/>
                <a:gd name="connsiteX18" fmla="*/ 12823 w 48173"/>
                <a:gd name="connsiteY18" fmla="*/ 33444 h 57661"/>
                <a:gd name="connsiteX19" fmla="*/ 9661 w 48173"/>
                <a:gd name="connsiteY19" fmla="*/ 40246 h 57661"/>
                <a:gd name="connsiteX20" fmla="*/ 21791 w 48173"/>
                <a:gd name="connsiteY20" fmla="*/ 49863 h 57661"/>
                <a:gd name="connsiteX21" fmla="*/ 38686 w 48173"/>
                <a:gd name="connsiteY21" fmla="*/ 33228 h 57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173" h="57661">
                  <a:moveTo>
                    <a:pt x="0" y="40116"/>
                  </a:moveTo>
                  <a:cubicBezTo>
                    <a:pt x="0" y="33877"/>
                    <a:pt x="2729" y="29675"/>
                    <a:pt x="6671" y="27206"/>
                  </a:cubicBezTo>
                  <a:cubicBezTo>
                    <a:pt x="10657" y="24693"/>
                    <a:pt x="15856" y="23784"/>
                    <a:pt x="21401" y="23784"/>
                  </a:cubicBezTo>
                  <a:lnTo>
                    <a:pt x="38643" y="23784"/>
                  </a:lnTo>
                  <a:lnTo>
                    <a:pt x="38643" y="21747"/>
                  </a:lnTo>
                  <a:cubicBezTo>
                    <a:pt x="38643" y="13126"/>
                    <a:pt x="33791" y="8274"/>
                    <a:pt x="24477" y="8274"/>
                  </a:cubicBezTo>
                  <a:cubicBezTo>
                    <a:pt x="18368" y="8274"/>
                    <a:pt x="13256" y="10527"/>
                    <a:pt x="8274" y="16419"/>
                  </a:cubicBezTo>
                  <a:lnTo>
                    <a:pt x="1386" y="10527"/>
                  </a:lnTo>
                  <a:cubicBezTo>
                    <a:pt x="7495" y="3292"/>
                    <a:pt x="15639" y="0"/>
                    <a:pt x="25170" y="0"/>
                  </a:cubicBezTo>
                  <a:cubicBezTo>
                    <a:pt x="39769" y="0"/>
                    <a:pt x="48174" y="7928"/>
                    <a:pt x="48174" y="21747"/>
                  </a:cubicBezTo>
                  <a:lnTo>
                    <a:pt x="48174" y="56751"/>
                  </a:lnTo>
                  <a:lnTo>
                    <a:pt x="39336" y="56751"/>
                  </a:lnTo>
                  <a:lnTo>
                    <a:pt x="38773" y="48130"/>
                  </a:lnTo>
                  <a:cubicBezTo>
                    <a:pt x="35047" y="54022"/>
                    <a:pt x="28679" y="57661"/>
                    <a:pt x="20881" y="57661"/>
                  </a:cubicBezTo>
                  <a:cubicBezTo>
                    <a:pt x="8058" y="57661"/>
                    <a:pt x="43" y="50643"/>
                    <a:pt x="43" y="40116"/>
                  </a:cubicBezTo>
                  <a:close/>
                  <a:moveTo>
                    <a:pt x="38643" y="33228"/>
                  </a:moveTo>
                  <a:lnTo>
                    <a:pt x="38643" y="31062"/>
                  </a:lnTo>
                  <a:lnTo>
                    <a:pt x="22787" y="31062"/>
                  </a:lnTo>
                  <a:cubicBezTo>
                    <a:pt x="19408" y="31062"/>
                    <a:pt x="15553" y="31495"/>
                    <a:pt x="12823" y="33444"/>
                  </a:cubicBezTo>
                  <a:cubicBezTo>
                    <a:pt x="10787" y="34917"/>
                    <a:pt x="9661" y="37170"/>
                    <a:pt x="9661" y="40246"/>
                  </a:cubicBezTo>
                  <a:cubicBezTo>
                    <a:pt x="9661" y="46138"/>
                    <a:pt x="14296" y="49863"/>
                    <a:pt x="21791" y="49863"/>
                  </a:cubicBezTo>
                  <a:cubicBezTo>
                    <a:pt x="30975" y="49863"/>
                    <a:pt x="38686" y="42845"/>
                    <a:pt x="38686" y="33228"/>
                  </a:cubicBezTo>
                  <a:close/>
                </a:path>
              </a:pathLst>
            </a:custGeom>
            <a:solidFill>
              <a:srgbClr val="01010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84" name="Vapaamuotoinen: Muoto 83">
              <a:extLst>
                <a:ext uri="{FF2B5EF4-FFF2-40B4-BE49-F238E27FC236}">
                  <a16:creationId xmlns:a16="http://schemas.microsoft.com/office/drawing/2014/main" id="{A18FC888-9BF4-9AC3-812C-19D923795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824814" y="867638"/>
              <a:ext cx="78152" cy="56751"/>
            </a:xfrm>
            <a:custGeom>
              <a:avLst/>
              <a:gdLst>
                <a:gd name="connsiteX0" fmla="*/ 0 w 78152"/>
                <a:gd name="connsiteY0" fmla="*/ 910 h 56751"/>
                <a:gd name="connsiteX1" fmla="*/ 9618 w 78152"/>
                <a:gd name="connsiteY1" fmla="*/ 910 h 56751"/>
                <a:gd name="connsiteX2" fmla="*/ 9618 w 78152"/>
                <a:gd name="connsiteY2" fmla="*/ 9964 h 56751"/>
                <a:gd name="connsiteX3" fmla="*/ 25603 w 78152"/>
                <a:gd name="connsiteY3" fmla="*/ 0 h 56751"/>
                <a:gd name="connsiteX4" fmla="*/ 42022 w 78152"/>
                <a:gd name="connsiteY4" fmla="*/ 9964 h 56751"/>
                <a:gd name="connsiteX5" fmla="*/ 59004 w 78152"/>
                <a:gd name="connsiteY5" fmla="*/ 0 h 56751"/>
                <a:gd name="connsiteX6" fmla="*/ 78152 w 78152"/>
                <a:gd name="connsiteY6" fmla="*/ 22787 h 56751"/>
                <a:gd name="connsiteX7" fmla="*/ 78152 w 78152"/>
                <a:gd name="connsiteY7" fmla="*/ 56751 h 56751"/>
                <a:gd name="connsiteX8" fmla="*/ 68622 w 78152"/>
                <a:gd name="connsiteY8" fmla="*/ 56751 h 56751"/>
                <a:gd name="connsiteX9" fmla="*/ 68622 w 78152"/>
                <a:gd name="connsiteY9" fmla="*/ 25040 h 56751"/>
                <a:gd name="connsiteX10" fmla="*/ 56838 w 78152"/>
                <a:gd name="connsiteY10" fmla="*/ 8274 h 56751"/>
                <a:gd name="connsiteX11" fmla="*/ 43928 w 78152"/>
                <a:gd name="connsiteY11" fmla="*/ 26729 h 56751"/>
                <a:gd name="connsiteX12" fmla="*/ 43928 w 78152"/>
                <a:gd name="connsiteY12" fmla="*/ 56751 h 56751"/>
                <a:gd name="connsiteX13" fmla="*/ 34311 w 78152"/>
                <a:gd name="connsiteY13" fmla="*/ 56751 h 56751"/>
                <a:gd name="connsiteX14" fmla="*/ 34311 w 78152"/>
                <a:gd name="connsiteY14" fmla="*/ 24217 h 56751"/>
                <a:gd name="connsiteX15" fmla="*/ 22744 w 78152"/>
                <a:gd name="connsiteY15" fmla="*/ 8231 h 56751"/>
                <a:gd name="connsiteX16" fmla="*/ 9618 w 78152"/>
                <a:gd name="connsiteY16" fmla="*/ 26686 h 56751"/>
                <a:gd name="connsiteX17" fmla="*/ 9618 w 78152"/>
                <a:gd name="connsiteY17" fmla="*/ 56708 h 56751"/>
                <a:gd name="connsiteX18" fmla="*/ 0 w 78152"/>
                <a:gd name="connsiteY18" fmla="*/ 56708 h 56751"/>
                <a:gd name="connsiteX19" fmla="*/ 0 w 78152"/>
                <a:gd name="connsiteY19" fmla="*/ 866 h 56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8152" h="56751">
                  <a:moveTo>
                    <a:pt x="0" y="910"/>
                  </a:moveTo>
                  <a:lnTo>
                    <a:pt x="9618" y="910"/>
                  </a:lnTo>
                  <a:lnTo>
                    <a:pt x="9618" y="9964"/>
                  </a:lnTo>
                  <a:cubicBezTo>
                    <a:pt x="12996" y="3076"/>
                    <a:pt x="18932" y="0"/>
                    <a:pt x="25603" y="0"/>
                  </a:cubicBezTo>
                  <a:cubicBezTo>
                    <a:pt x="33314" y="0"/>
                    <a:pt x="38946" y="3292"/>
                    <a:pt x="42022" y="9964"/>
                  </a:cubicBezTo>
                  <a:cubicBezTo>
                    <a:pt x="45661" y="3509"/>
                    <a:pt x="50990" y="0"/>
                    <a:pt x="59004" y="0"/>
                  </a:cubicBezTo>
                  <a:cubicBezTo>
                    <a:pt x="72824" y="0"/>
                    <a:pt x="78152" y="10441"/>
                    <a:pt x="78152" y="22787"/>
                  </a:cubicBezTo>
                  <a:lnTo>
                    <a:pt x="78152" y="56751"/>
                  </a:lnTo>
                  <a:lnTo>
                    <a:pt x="68622" y="56751"/>
                  </a:lnTo>
                  <a:lnTo>
                    <a:pt x="68622" y="25040"/>
                  </a:lnTo>
                  <a:cubicBezTo>
                    <a:pt x="68622" y="14599"/>
                    <a:pt x="65329" y="8274"/>
                    <a:pt x="56838" y="8274"/>
                  </a:cubicBezTo>
                  <a:cubicBezTo>
                    <a:pt x="48347" y="8274"/>
                    <a:pt x="43928" y="14513"/>
                    <a:pt x="43928" y="26729"/>
                  </a:cubicBezTo>
                  <a:lnTo>
                    <a:pt x="43928" y="56751"/>
                  </a:lnTo>
                  <a:lnTo>
                    <a:pt x="34311" y="56751"/>
                  </a:lnTo>
                  <a:lnTo>
                    <a:pt x="34311" y="24217"/>
                  </a:lnTo>
                  <a:cubicBezTo>
                    <a:pt x="34311" y="13473"/>
                    <a:pt x="30238" y="8231"/>
                    <a:pt x="22744" y="8231"/>
                  </a:cubicBezTo>
                  <a:cubicBezTo>
                    <a:pt x="14470" y="8231"/>
                    <a:pt x="9618" y="14556"/>
                    <a:pt x="9618" y="26686"/>
                  </a:cubicBezTo>
                  <a:lnTo>
                    <a:pt x="9618" y="56708"/>
                  </a:lnTo>
                  <a:lnTo>
                    <a:pt x="0" y="56708"/>
                  </a:lnTo>
                  <a:lnTo>
                    <a:pt x="0" y="866"/>
                  </a:lnTo>
                  <a:close/>
                </a:path>
              </a:pathLst>
            </a:custGeom>
            <a:solidFill>
              <a:srgbClr val="01010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85" name="Vapaamuotoinen: Muoto 84">
              <a:extLst>
                <a:ext uri="{FF2B5EF4-FFF2-40B4-BE49-F238E27FC236}">
                  <a16:creationId xmlns:a16="http://schemas.microsoft.com/office/drawing/2014/main" id="{251407A6-A8E1-C43B-AC5C-29CC7D53AE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920685" y="845458"/>
              <a:ext cx="11306" cy="78931"/>
            </a:xfrm>
            <a:custGeom>
              <a:avLst/>
              <a:gdLst>
                <a:gd name="connsiteX0" fmla="*/ 0 w 11306"/>
                <a:gd name="connsiteY0" fmla="*/ 0 h 78931"/>
                <a:gd name="connsiteX1" fmla="*/ 11307 w 11306"/>
                <a:gd name="connsiteY1" fmla="*/ 0 h 78931"/>
                <a:gd name="connsiteX2" fmla="*/ 11307 w 11306"/>
                <a:gd name="connsiteY2" fmla="*/ 13040 h 78931"/>
                <a:gd name="connsiteX3" fmla="*/ 0 w 11306"/>
                <a:gd name="connsiteY3" fmla="*/ 13040 h 78931"/>
                <a:gd name="connsiteX4" fmla="*/ 0 w 11306"/>
                <a:gd name="connsiteY4" fmla="*/ 0 h 78931"/>
                <a:gd name="connsiteX5" fmla="*/ 910 w 11306"/>
                <a:gd name="connsiteY5" fmla="*/ 23090 h 78931"/>
                <a:gd name="connsiteX6" fmla="*/ 10440 w 11306"/>
                <a:gd name="connsiteY6" fmla="*/ 23090 h 78931"/>
                <a:gd name="connsiteX7" fmla="*/ 10440 w 11306"/>
                <a:gd name="connsiteY7" fmla="*/ 78932 h 78931"/>
                <a:gd name="connsiteX8" fmla="*/ 910 w 11306"/>
                <a:gd name="connsiteY8" fmla="*/ 78932 h 78931"/>
                <a:gd name="connsiteX9" fmla="*/ 910 w 11306"/>
                <a:gd name="connsiteY9" fmla="*/ 23090 h 78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6" h="78931">
                  <a:moveTo>
                    <a:pt x="0" y="0"/>
                  </a:moveTo>
                  <a:lnTo>
                    <a:pt x="11307" y="0"/>
                  </a:lnTo>
                  <a:lnTo>
                    <a:pt x="11307" y="13040"/>
                  </a:lnTo>
                  <a:lnTo>
                    <a:pt x="0" y="13040"/>
                  </a:lnTo>
                  <a:lnTo>
                    <a:pt x="0" y="0"/>
                  </a:lnTo>
                  <a:close/>
                  <a:moveTo>
                    <a:pt x="910" y="23090"/>
                  </a:moveTo>
                  <a:lnTo>
                    <a:pt x="10440" y="23090"/>
                  </a:lnTo>
                  <a:lnTo>
                    <a:pt x="10440" y="78932"/>
                  </a:lnTo>
                  <a:lnTo>
                    <a:pt x="910" y="78932"/>
                  </a:lnTo>
                  <a:lnTo>
                    <a:pt x="910" y="23090"/>
                  </a:lnTo>
                  <a:close/>
                </a:path>
              </a:pathLst>
            </a:custGeom>
            <a:solidFill>
              <a:srgbClr val="01010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86" name="Vapaamuotoinen: Muoto 85">
              <a:extLst>
                <a:ext uri="{FF2B5EF4-FFF2-40B4-BE49-F238E27FC236}">
                  <a16:creationId xmlns:a16="http://schemas.microsoft.com/office/drawing/2014/main" id="{FF813015-5106-2B1B-389E-5E6DF5B0F5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945335" y="867595"/>
              <a:ext cx="44404" cy="57704"/>
            </a:xfrm>
            <a:custGeom>
              <a:avLst/>
              <a:gdLst>
                <a:gd name="connsiteX0" fmla="*/ 0 w 44404"/>
                <a:gd name="connsiteY0" fmla="*/ 45488 h 57704"/>
                <a:gd name="connsiteX1" fmla="*/ 6715 w 44404"/>
                <a:gd name="connsiteY1" fmla="*/ 39813 h 57704"/>
                <a:gd name="connsiteX2" fmla="*/ 23264 w 44404"/>
                <a:gd name="connsiteY2" fmla="*/ 49647 h 57704"/>
                <a:gd name="connsiteX3" fmla="*/ 34961 w 44404"/>
                <a:gd name="connsiteY3" fmla="*/ 41242 h 57704"/>
                <a:gd name="connsiteX4" fmla="*/ 21011 w 44404"/>
                <a:gd name="connsiteY4" fmla="*/ 31278 h 57704"/>
                <a:gd name="connsiteX5" fmla="*/ 2989 w 44404"/>
                <a:gd name="connsiteY5" fmla="*/ 15422 h 57704"/>
                <a:gd name="connsiteX6" fmla="*/ 22484 w 44404"/>
                <a:gd name="connsiteY6" fmla="*/ 0 h 57704"/>
                <a:gd name="connsiteX7" fmla="*/ 42325 w 44404"/>
                <a:gd name="connsiteY7" fmla="*/ 10657 h 57704"/>
                <a:gd name="connsiteX8" fmla="*/ 36217 w 44404"/>
                <a:gd name="connsiteY8" fmla="*/ 15206 h 57704"/>
                <a:gd name="connsiteX9" fmla="*/ 22181 w 44404"/>
                <a:gd name="connsiteY9" fmla="*/ 7711 h 57704"/>
                <a:gd name="connsiteX10" fmla="*/ 11870 w 44404"/>
                <a:gd name="connsiteY10" fmla="*/ 14513 h 57704"/>
                <a:gd name="connsiteX11" fmla="*/ 23784 w 44404"/>
                <a:gd name="connsiteY11" fmla="*/ 22787 h 57704"/>
                <a:gd name="connsiteX12" fmla="*/ 44405 w 44404"/>
                <a:gd name="connsiteY12" fmla="*/ 40246 h 57704"/>
                <a:gd name="connsiteX13" fmla="*/ 23220 w 44404"/>
                <a:gd name="connsiteY13" fmla="*/ 57704 h 57704"/>
                <a:gd name="connsiteX14" fmla="*/ 87 w 44404"/>
                <a:gd name="connsiteY14" fmla="*/ 45488 h 57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404" h="57704">
                  <a:moveTo>
                    <a:pt x="0" y="45488"/>
                  </a:moveTo>
                  <a:lnTo>
                    <a:pt x="6715" y="39813"/>
                  </a:lnTo>
                  <a:cubicBezTo>
                    <a:pt x="9531" y="45574"/>
                    <a:pt x="15422" y="49647"/>
                    <a:pt x="23264" y="49647"/>
                  </a:cubicBezTo>
                  <a:cubicBezTo>
                    <a:pt x="30412" y="49647"/>
                    <a:pt x="34961" y="46484"/>
                    <a:pt x="34961" y="41242"/>
                  </a:cubicBezTo>
                  <a:cubicBezTo>
                    <a:pt x="34961" y="34917"/>
                    <a:pt x="28506" y="33228"/>
                    <a:pt x="21011" y="31278"/>
                  </a:cubicBezTo>
                  <a:cubicBezTo>
                    <a:pt x="12433" y="29112"/>
                    <a:pt x="2989" y="26080"/>
                    <a:pt x="2989" y="15422"/>
                  </a:cubicBezTo>
                  <a:cubicBezTo>
                    <a:pt x="2989" y="6238"/>
                    <a:pt x="10830" y="0"/>
                    <a:pt x="22484" y="0"/>
                  </a:cubicBezTo>
                  <a:cubicBezTo>
                    <a:pt x="30888" y="0"/>
                    <a:pt x="38340" y="3639"/>
                    <a:pt x="42325" y="10657"/>
                  </a:cubicBezTo>
                  <a:lnTo>
                    <a:pt x="36217" y="15206"/>
                  </a:lnTo>
                  <a:cubicBezTo>
                    <a:pt x="33141" y="10007"/>
                    <a:pt x="28072" y="7711"/>
                    <a:pt x="22181" y="7711"/>
                  </a:cubicBezTo>
                  <a:cubicBezTo>
                    <a:pt x="16289" y="7711"/>
                    <a:pt x="11870" y="10311"/>
                    <a:pt x="11870" y="14513"/>
                  </a:cubicBezTo>
                  <a:cubicBezTo>
                    <a:pt x="11870" y="19278"/>
                    <a:pt x="15942" y="20968"/>
                    <a:pt x="23784" y="22787"/>
                  </a:cubicBezTo>
                  <a:cubicBezTo>
                    <a:pt x="33184" y="25040"/>
                    <a:pt x="44405" y="27639"/>
                    <a:pt x="44405" y="40246"/>
                  </a:cubicBezTo>
                  <a:cubicBezTo>
                    <a:pt x="44405" y="50773"/>
                    <a:pt x="36044" y="57704"/>
                    <a:pt x="23220" y="57704"/>
                  </a:cubicBezTo>
                  <a:cubicBezTo>
                    <a:pt x="11783" y="57704"/>
                    <a:pt x="3856" y="51943"/>
                    <a:pt x="87" y="45488"/>
                  </a:cubicBezTo>
                  <a:close/>
                </a:path>
              </a:pathLst>
            </a:custGeom>
            <a:solidFill>
              <a:srgbClr val="01010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87" name="Vapaamuotoinen: Muoto 86">
              <a:extLst>
                <a:ext uri="{FF2B5EF4-FFF2-40B4-BE49-F238E27FC236}">
                  <a16:creationId xmlns:a16="http://schemas.microsoft.com/office/drawing/2014/main" id="{01E21926-6822-6CE2-DD92-2B6507931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005898" y="845414"/>
              <a:ext cx="49516" cy="78975"/>
            </a:xfrm>
            <a:custGeom>
              <a:avLst/>
              <a:gdLst>
                <a:gd name="connsiteX0" fmla="*/ 0 w 49516"/>
                <a:gd name="connsiteY0" fmla="*/ 43 h 78975"/>
                <a:gd name="connsiteX1" fmla="*/ 9618 w 49516"/>
                <a:gd name="connsiteY1" fmla="*/ 43 h 78975"/>
                <a:gd name="connsiteX2" fmla="*/ 9618 w 49516"/>
                <a:gd name="connsiteY2" fmla="*/ 48520 h 78975"/>
                <a:gd name="connsiteX3" fmla="*/ 34224 w 49516"/>
                <a:gd name="connsiteY3" fmla="*/ 23134 h 78975"/>
                <a:gd name="connsiteX4" fmla="*/ 46571 w 49516"/>
                <a:gd name="connsiteY4" fmla="*/ 23134 h 78975"/>
                <a:gd name="connsiteX5" fmla="*/ 26513 w 49516"/>
                <a:gd name="connsiteY5" fmla="*/ 43755 h 78975"/>
                <a:gd name="connsiteX6" fmla="*/ 49517 w 49516"/>
                <a:gd name="connsiteY6" fmla="*/ 78975 h 78975"/>
                <a:gd name="connsiteX7" fmla="*/ 38080 w 49516"/>
                <a:gd name="connsiteY7" fmla="*/ 78975 h 78975"/>
                <a:gd name="connsiteX8" fmla="*/ 19495 w 49516"/>
                <a:gd name="connsiteY8" fmla="*/ 50210 h 78975"/>
                <a:gd name="connsiteX9" fmla="*/ 9661 w 49516"/>
                <a:gd name="connsiteY9" fmla="*/ 60737 h 78975"/>
                <a:gd name="connsiteX10" fmla="*/ 9661 w 49516"/>
                <a:gd name="connsiteY10" fmla="*/ 78975 h 78975"/>
                <a:gd name="connsiteX11" fmla="*/ 43 w 49516"/>
                <a:gd name="connsiteY11" fmla="*/ 78975 h 78975"/>
                <a:gd name="connsiteX12" fmla="*/ 43 w 49516"/>
                <a:gd name="connsiteY12" fmla="*/ 0 h 78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516" h="78975">
                  <a:moveTo>
                    <a:pt x="0" y="43"/>
                  </a:moveTo>
                  <a:lnTo>
                    <a:pt x="9618" y="43"/>
                  </a:lnTo>
                  <a:lnTo>
                    <a:pt x="9618" y="48520"/>
                  </a:lnTo>
                  <a:lnTo>
                    <a:pt x="34224" y="23134"/>
                  </a:lnTo>
                  <a:lnTo>
                    <a:pt x="46571" y="23134"/>
                  </a:lnTo>
                  <a:lnTo>
                    <a:pt x="26513" y="43755"/>
                  </a:lnTo>
                  <a:lnTo>
                    <a:pt x="49517" y="78975"/>
                  </a:lnTo>
                  <a:lnTo>
                    <a:pt x="38080" y="78975"/>
                  </a:lnTo>
                  <a:lnTo>
                    <a:pt x="19495" y="50210"/>
                  </a:lnTo>
                  <a:lnTo>
                    <a:pt x="9661" y="60737"/>
                  </a:lnTo>
                  <a:lnTo>
                    <a:pt x="9661" y="78975"/>
                  </a:lnTo>
                  <a:lnTo>
                    <a:pt x="43" y="78975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1010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88" name="Vapaamuotoinen: Muoto 87">
              <a:extLst>
                <a:ext uri="{FF2B5EF4-FFF2-40B4-BE49-F238E27FC236}">
                  <a16:creationId xmlns:a16="http://schemas.microsoft.com/office/drawing/2014/main" id="{BBE75A34-203A-ECDF-8FFD-7BF876626D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063473" y="867638"/>
              <a:ext cx="50079" cy="57704"/>
            </a:xfrm>
            <a:custGeom>
              <a:avLst/>
              <a:gdLst>
                <a:gd name="connsiteX0" fmla="*/ 0 w 50079"/>
                <a:gd name="connsiteY0" fmla="*/ 29242 h 57704"/>
                <a:gd name="connsiteX1" fmla="*/ 25256 w 50079"/>
                <a:gd name="connsiteY1" fmla="*/ 0 h 57704"/>
                <a:gd name="connsiteX2" fmla="*/ 50080 w 50079"/>
                <a:gd name="connsiteY2" fmla="*/ 26729 h 57704"/>
                <a:gd name="connsiteX3" fmla="*/ 49733 w 50079"/>
                <a:gd name="connsiteY3" fmla="*/ 31711 h 57704"/>
                <a:gd name="connsiteX4" fmla="*/ 9531 w 50079"/>
                <a:gd name="connsiteY4" fmla="*/ 31711 h 57704"/>
                <a:gd name="connsiteX5" fmla="*/ 26296 w 50079"/>
                <a:gd name="connsiteY5" fmla="*/ 48953 h 57704"/>
                <a:gd name="connsiteX6" fmla="*/ 41589 w 50079"/>
                <a:gd name="connsiteY6" fmla="*/ 42282 h 57704"/>
                <a:gd name="connsiteX7" fmla="*/ 48260 w 50079"/>
                <a:gd name="connsiteY7" fmla="*/ 48174 h 57704"/>
                <a:gd name="connsiteX8" fmla="*/ 26166 w 50079"/>
                <a:gd name="connsiteY8" fmla="*/ 57704 h 57704"/>
                <a:gd name="connsiteX9" fmla="*/ 0 w 50079"/>
                <a:gd name="connsiteY9" fmla="*/ 29285 h 57704"/>
                <a:gd name="connsiteX10" fmla="*/ 40896 w 50079"/>
                <a:gd name="connsiteY10" fmla="*/ 24607 h 57704"/>
                <a:gd name="connsiteX11" fmla="*/ 40896 w 50079"/>
                <a:gd name="connsiteY11" fmla="*/ 23264 h 57704"/>
                <a:gd name="connsiteX12" fmla="*/ 25473 w 50079"/>
                <a:gd name="connsiteY12" fmla="*/ 8101 h 57704"/>
                <a:gd name="connsiteX13" fmla="*/ 9401 w 50079"/>
                <a:gd name="connsiteY13" fmla="*/ 24650 h 57704"/>
                <a:gd name="connsiteX14" fmla="*/ 40896 w 50079"/>
                <a:gd name="connsiteY14" fmla="*/ 24650 h 57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079" h="57704">
                  <a:moveTo>
                    <a:pt x="0" y="29242"/>
                  </a:moveTo>
                  <a:cubicBezTo>
                    <a:pt x="0" y="13733"/>
                    <a:pt x="8361" y="0"/>
                    <a:pt x="25256" y="0"/>
                  </a:cubicBezTo>
                  <a:cubicBezTo>
                    <a:pt x="42152" y="0"/>
                    <a:pt x="50080" y="13126"/>
                    <a:pt x="50080" y="26729"/>
                  </a:cubicBezTo>
                  <a:cubicBezTo>
                    <a:pt x="50080" y="27423"/>
                    <a:pt x="49950" y="30152"/>
                    <a:pt x="49733" y="31711"/>
                  </a:cubicBezTo>
                  <a:lnTo>
                    <a:pt x="9531" y="31711"/>
                  </a:lnTo>
                  <a:cubicBezTo>
                    <a:pt x="9964" y="42585"/>
                    <a:pt x="16116" y="48953"/>
                    <a:pt x="26296" y="48953"/>
                  </a:cubicBezTo>
                  <a:cubicBezTo>
                    <a:pt x="32751" y="48953"/>
                    <a:pt x="37256" y="46917"/>
                    <a:pt x="41589" y="42282"/>
                  </a:cubicBezTo>
                  <a:lnTo>
                    <a:pt x="48260" y="48174"/>
                  </a:lnTo>
                  <a:cubicBezTo>
                    <a:pt x="42022" y="54758"/>
                    <a:pt x="35350" y="57704"/>
                    <a:pt x="26166" y="57704"/>
                  </a:cubicBezTo>
                  <a:cubicBezTo>
                    <a:pt x="8621" y="57704"/>
                    <a:pt x="0" y="44795"/>
                    <a:pt x="0" y="29285"/>
                  </a:cubicBezTo>
                  <a:close/>
                  <a:moveTo>
                    <a:pt x="40896" y="24607"/>
                  </a:moveTo>
                  <a:lnTo>
                    <a:pt x="40896" y="23264"/>
                  </a:lnTo>
                  <a:cubicBezTo>
                    <a:pt x="40896" y="15899"/>
                    <a:pt x="35914" y="8101"/>
                    <a:pt x="25473" y="8101"/>
                  </a:cubicBezTo>
                  <a:cubicBezTo>
                    <a:pt x="15596" y="8101"/>
                    <a:pt x="10051" y="15596"/>
                    <a:pt x="9401" y="24650"/>
                  </a:cubicBezTo>
                  <a:lnTo>
                    <a:pt x="40896" y="24650"/>
                  </a:lnTo>
                  <a:close/>
                </a:path>
              </a:pathLst>
            </a:custGeom>
            <a:solidFill>
              <a:srgbClr val="01010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89" name="Vapaamuotoinen: Muoto 88">
              <a:extLst>
                <a:ext uri="{FF2B5EF4-FFF2-40B4-BE49-F238E27FC236}">
                  <a16:creationId xmlns:a16="http://schemas.microsoft.com/office/drawing/2014/main" id="{ADFF2998-229E-E50F-F153-847952A64F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125076" y="867595"/>
              <a:ext cx="44404" cy="57704"/>
            </a:xfrm>
            <a:custGeom>
              <a:avLst/>
              <a:gdLst>
                <a:gd name="connsiteX0" fmla="*/ 0 w 44404"/>
                <a:gd name="connsiteY0" fmla="*/ 45488 h 57704"/>
                <a:gd name="connsiteX1" fmla="*/ 6715 w 44404"/>
                <a:gd name="connsiteY1" fmla="*/ 39813 h 57704"/>
                <a:gd name="connsiteX2" fmla="*/ 23264 w 44404"/>
                <a:gd name="connsiteY2" fmla="*/ 49647 h 57704"/>
                <a:gd name="connsiteX3" fmla="*/ 34961 w 44404"/>
                <a:gd name="connsiteY3" fmla="*/ 41242 h 57704"/>
                <a:gd name="connsiteX4" fmla="*/ 21011 w 44404"/>
                <a:gd name="connsiteY4" fmla="*/ 31278 h 57704"/>
                <a:gd name="connsiteX5" fmla="*/ 2989 w 44404"/>
                <a:gd name="connsiteY5" fmla="*/ 15422 h 57704"/>
                <a:gd name="connsiteX6" fmla="*/ 22484 w 44404"/>
                <a:gd name="connsiteY6" fmla="*/ 0 h 57704"/>
                <a:gd name="connsiteX7" fmla="*/ 42325 w 44404"/>
                <a:gd name="connsiteY7" fmla="*/ 10657 h 57704"/>
                <a:gd name="connsiteX8" fmla="*/ 36217 w 44404"/>
                <a:gd name="connsiteY8" fmla="*/ 15206 h 57704"/>
                <a:gd name="connsiteX9" fmla="*/ 22181 w 44404"/>
                <a:gd name="connsiteY9" fmla="*/ 7711 h 57704"/>
                <a:gd name="connsiteX10" fmla="*/ 11870 w 44404"/>
                <a:gd name="connsiteY10" fmla="*/ 14513 h 57704"/>
                <a:gd name="connsiteX11" fmla="*/ 23784 w 44404"/>
                <a:gd name="connsiteY11" fmla="*/ 22787 h 57704"/>
                <a:gd name="connsiteX12" fmla="*/ 44405 w 44404"/>
                <a:gd name="connsiteY12" fmla="*/ 40246 h 57704"/>
                <a:gd name="connsiteX13" fmla="*/ 23220 w 44404"/>
                <a:gd name="connsiteY13" fmla="*/ 57704 h 57704"/>
                <a:gd name="connsiteX14" fmla="*/ 87 w 44404"/>
                <a:gd name="connsiteY14" fmla="*/ 45488 h 57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404" h="57704">
                  <a:moveTo>
                    <a:pt x="0" y="45488"/>
                  </a:moveTo>
                  <a:lnTo>
                    <a:pt x="6715" y="39813"/>
                  </a:lnTo>
                  <a:cubicBezTo>
                    <a:pt x="9531" y="45574"/>
                    <a:pt x="15422" y="49647"/>
                    <a:pt x="23264" y="49647"/>
                  </a:cubicBezTo>
                  <a:cubicBezTo>
                    <a:pt x="30412" y="49647"/>
                    <a:pt x="34961" y="46484"/>
                    <a:pt x="34961" y="41242"/>
                  </a:cubicBezTo>
                  <a:cubicBezTo>
                    <a:pt x="34961" y="34917"/>
                    <a:pt x="28506" y="33228"/>
                    <a:pt x="21011" y="31278"/>
                  </a:cubicBezTo>
                  <a:cubicBezTo>
                    <a:pt x="12433" y="29112"/>
                    <a:pt x="2989" y="26080"/>
                    <a:pt x="2989" y="15422"/>
                  </a:cubicBezTo>
                  <a:cubicBezTo>
                    <a:pt x="2989" y="6238"/>
                    <a:pt x="10830" y="0"/>
                    <a:pt x="22484" y="0"/>
                  </a:cubicBezTo>
                  <a:cubicBezTo>
                    <a:pt x="30888" y="0"/>
                    <a:pt x="38340" y="3639"/>
                    <a:pt x="42325" y="10657"/>
                  </a:cubicBezTo>
                  <a:lnTo>
                    <a:pt x="36217" y="15206"/>
                  </a:lnTo>
                  <a:cubicBezTo>
                    <a:pt x="33141" y="10007"/>
                    <a:pt x="28072" y="7711"/>
                    <a:pt x="22181" y="7711"/>
                  </a:cubicBezTo>
                  <a:cubicBezTo>
                    <a:pt x="16289" y="7711"/>
                    <a:pt x="11870" y="10311"/>
                    <a:pt x="11870" y="14513"/>
                  </a:cubicBezTo>
                  <a:cubicBezTo>
                    <a:pt x="11870" y="19278"/>
                    <a:pt x="15942" y="20968"/>
                    <a:pt x="23784" y="22787"/>
                  </a:cubicBezTo>
                  <a:cubicBezTo>
                    <a:pt x="33184" y="25040"/>
                    <a:pt x="44405" y="27639"/>
                    <a:pt x="44405" y="40246"/>
                  </a:cubicBezTo>
                  <a:cubicBezTo>
                    <a:pt x="44405" y="50773"/>
                    <a:pt x="36044" y="57704"/>
                    <a:pt x="23220" y="57704"/>
                  </a:cubicBezTo>
                  <a:cubicBezTo>
                    <a:pt x="11784" y="57704"/>
                    <a:pt x="3856" y="51943"/>
                    <a:pt x="87" y="45488"/>
                  </a:cubicBezTo>
                  <a:close/>
                </a:path>
              </a:pathLst>
            </a:custGeom>
            <a:solidFill>
              <a:srgbClr val="01010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90" name="Vapaamuotoinen: Muoto 89">
              <a:extLst>
                <a:ext uri="{FF2B5EF4-FFF2-40B4-BE49-F238E27FC236}">
                  <a16:creationId xmlns:a16="http://schemas.microsoft.com/office/drawing/2014/main" id="{AF1E82FF-C8DD-66B7-B06E-D4A695C862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185553" y="845414"/>
              <a:ext cx="49516" cy="78975"/>
            </a:xfrm>
            <a:custGeom>
              <a:avLst/>
              <a:gdLst>
                <a:gd name="connsiteX0" fmla="*/ 0 w 49516"/>
                <a:gd name="connsiteY0" fmla="*/ 43 h 78975"/>
                <a:gd name="connsiteX1" fmla="*/ 9617 w 49516"/>
                <a:gd name="connsiteY1" fmla="*/ 43 h 78975"/>
                <a:gd name="connsiteX2" fmla="*/ 9617 w 49516"/>
                <a:gd name="connsiteY2" fmla="*/ 48520 h 78975"/>
                <a:gd name="connsiteX3" fmla="*/ 34224 w 49516"/>
                <a:gd name="connsiteY3" fmla="*/ 23134 h 78975"/>
                <a:gd name="connsiteX4" fmla="*/ 46571 w 49516"/>
                <a:gd name="connsiteY4" fmla="*/ 23134 h 78975"/>
                <a:gd name="connsiteX5" fmla="*/ 26513 w 49516"/>
                <a:gd name="connsiteY5" fmla="*/ 43755 h 78975"/>
                <a:gd name="connsiteX6" fmla="*/ 49517 w 49516"/>
                <a:gd name="connsiteY6" fmla="*/ 78975 h 78975"/>
                <a:gd name="connsiteX7" fmla="*/ 38080 w 49516"/>
                <a:gd name="connsiteY7" fmla="*/ 78975 h 78975"/>
                <a:gd name="connsiteX8" fmla="*/ 19495 w 49516"/>
                <a:gd name="connsiteY8" fmla="*/ 50210 h 78975"/>
                <a:gd name="connsiteX9" fmla="*/ 9661 w 49516"/>
                <a:gd name="connsiteY9" fmla="*/ 60737 h 78975"/>
                <a:gd name="connsiteX10" fmla="*/ 9661 w 49516"/>
                <a:gd name="connsiteY10" fmla="*/ 78975 h 78975"/>
                <a:gd name="connsiteX11" fmla="*/ 43 w 49516"/>
                <a:gd name="connsiteY11" fmla="*/ 78975 h 78975"/>
                <a:gd name="connsiteX12" fmla="*/ 43 w 49516"/>
                <a:gd name="connsiteY12" fmla="*/ 0 h 78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516" h="78975">
                  <a:moveTo>
                    <a:pt x="0" y="43"/>
                  </a:moveTo>
                  <a:lnTo>
                    <a:pt x="9617" y="43"/>
                  </a:lnTo>
                  <a:lnTo>
                    <a:pt x="9617" y="48520"/>
                  </a:lnTo>
                  <a:lnTo>
                    <a:pt x="34224" y="23134"/>
                  </a:lnTo>
                  <a:lnTo>
                    <a:pt x="46571" y="23134"/>
                  </a:lnTo>
                  <a:lnTo>
                    <a:pt x="26513" y="43755"/>
                  </a:lnTo>
                  <a:lnTo>
                    <a:pt x="49517" y="78975"/>
                  </a:lnTo>
                  <a:lnTo>
                    <a:pt x="38080" y="78975"/>
                  </a:lnTo>
                  <a:lnTo>
                    <a:pt x="19495" y="50210"/>
                  </a:lnTo>
                  <a:lnTo>
                    <a:pt x="9661" y="60737"/>
                  </a:lnTo>
                  <a:lnTo>
                    <a:pt x="9661" y="78975"/>
                  </a:lnTo>
                  <a:lnTo>
                    <a:pt x="43" y="78975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1010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91" name="Vapaamuotoinen: Muoto 90">
              <a:extLst>
                <a:ext uri="{FF2B5EF4-FFF2-40B4-BE49-F238E27FC236}">
                  <a16:creationId xmlns:a16="http://schemas.microsoft.com/office/drawing/2014/main" id="{3334F234-6758-99CC-71D8-0272DA285E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46810" y="868548"/>
              <a:ext cx="46267" cy="56751"/>
            </a:xfrm>
            <a:custGeom>
              <a:avLst/>
              <a:gdLst>
                <a:gd name="connsiteX0" fmla="*/ 0 w 46267"/>
                <a:gd name="connsiteY0" fmla="*/ 35350 h 56751"/>
                <a:gd name="connsiteX1" fmla="*/ 0 w 46267"/>
                <a:gd name="connsiteY1" fmla="*/ 0 h 56751"/>
                <a:gd name="connsiteX2" fmla="*/ 9531 w 46267"/>
                <a:gd name="connsiteY2" fmla="*/ 0 h 56751"/>
                <a:gd name="connsiteX3" fmla="*/ 9531 w 46267"/>
                <a:gd name="connsiteY3" fmla="*/ 31971 h 56751"/>
                <a:gd name="connsiteX4" fmla="*/ 22224 w 46267"/>
                <a:gd name="connsiteY4" fmla="*/ 48390 h 56751"/>
                <a:gd name="connsiteX5" fmla="*/ 36737 w 46267"/>
                <a:gd name="connsiteY5" fmla="*/ 27769 h 56751"/>
                <a:gd name="connsiteX6" fmla="*/ 36737 w 46267"/>
                <a:gd name="connsiteY6" fmla="*/ 0 h 56751"/>
                <a:gd name="connsiteX7" fmla="*/ 46267 w 46267"/>
                <a:gd name="connsiteY7" fmla="*/ 0 h 56751"/>
                <a:gd name="connsiteX8" fmla="*/ 46267 w 46267"/>
                <a:gd name="connsiteY8" fmla="*/ 55842 h 56751"/>
                <a:gd name="connsiteX9" fmla="*/ 36737 w 46267"/>
                <a:gd name="connsiteY9" fmla="*/ 55842 h 56751"/>
                <a:gd name="connsiteX10" fmla="*/ 36737 w 46267"/>
                <a:gd name="connsiteY10" fmla="*/ 48477 h 56751"/>
                <a:gd name="connsiteX11" fmla="*/ 19495 w 46267"/>
                <a:gd name="connsiteY11" fmla="*/ 56751 h 56751"/>
                <a:gd name="connsiteX12" fmla="*/ 0 w 46267"/>
                <a:gd name="connsiteY12" fmla="*/ 35350 h 56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267" h="56751">
                  <a:moveTo>
                    <a:pt x="0" y="35350"/>
                  </a:moveTo>
                  <a:lnTo>
                    <a:pt x="0" y="0"/>
                  </a:lnTo>
                  <a:lnTo>
                    <a:pt x="9531" y="0"/>
                  </a:lnTo>
                  <a:lnTo>
                    <a:pt x="9531" y="31971"/>
                  </a:lnTo>
                  <a:cubicBezTo>
                    <a:pt x="9531" y="43192"/>
                    <a:pt x="13820" y="48390"/>
                    <a:pt x="22224" y="48390"/>
                  </a:cubicBezTo>
                  <a:cubicBezTo>
                    <a:pt x="31495" y="48390"/>
                    <a:pt x="36737" y="42065"/>
                    <a:pt x="36737" y="27769"/>
                  </a:cubicBezTo>
                  <a:lnTo>
                    <a:pt x="36737" y="0"/>
                  </a:lnTo>
                  <a:lnTo>
                    <a:pt x="46267" y="0"/>
                  </a:lnTo>
                  <a:lnTo>
                    <a:pt x="46267" y="55842"/>
                  </a:lnTo>
                  <a:lnTo>
                    <a:pt x="36737" y="55842"/>
                  </a:lnTo>
                  <a:lnTo>
                    <a:pt x="36737" y="48477"/>
                  </a:lnTo>
                  <a:cubicBezTo>
                    <a:pt x="32881" y="53892"/>
                    <a:pt x="26773" y="56751"/>
                    <a:pt x="19495" y="56751"/>
                  </a:cubicBezTo>
                  <a:cubicBezTo>
                    <a:pt x="7364" y="56751"/>
                    <a:pt x="0" y="49387"/>
                    <a:pt x="0" y="35350"/>
                  </a:cubicBezTo>
                  <a:close/>
                </a:path>
              </a:pathLst>
            </a:custGeom>
            <a:solidFill>
              <a:srgbClr val="01010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92" name="Vapaamuotoinen: Muoto 91">
              <a:extLst>
                <a:ext uri="{FF2B5EF4-FFF2-40B4-BE49-F238E27FC236}">
                  <a16:creationId xmlns:a16="http://schemas.microsoft.com/office/drawing/2014/main" id="{3CE360E0-8BD4-867F-7747-B86D3671CE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307503" y="867595"/>
              <a:ext cx="44404" cy="57704"/>
            </a:xfrm>
            <a:custGeom>
              <a:avLst/>
              <a:gdLst>
                <a:gd name="connsiteX0" fmla="*/ 0 w 44404"/>
                <a:gd name="connsiteY0" fmla="*/ 45488 h 57704"/>
                <a:gd name="connsiteX1" fmla="*/ 6715 w 44404"/>
                <a:gd name="connsiteY1" fmla="*/ 39813 h 57704"/>
                <a:gd name="connsiteX2" fmla="*/ 23264 w 44404"/>
                <a:gd name="connsiteY2" fmla="*/ 49647 h 57704"/>
                <a:gd name="connsiteX3" fmla="*/ 34961 w 44404"/>
                <a:gd name="connsiteY3" fmla="*/ 41242 h 57704"/>
                <a:gd name="connsiteX4" fmla="*/ 21011 w 44404"/>
                <a:gd name="connsiteY4" fmla="*/ 31278 h 57704"/>
                <a:gd name="connsiteX5" fmla="*/ 2989 w 44404"/>
                <a:gd name="connsiteY5" fmla="*/ 15422 h 57704"/>
                <a:gd name="connsiteX6" fmla="*/ 22484 w 44404"/>
                <a:gd name="connsiteY6" fmla="*/ 0 h 57704"/>
                <a:gd name="connsiteX7" fmla="*/ 42325 w 44404"/>
                <a:gd name="connsiteY7" fmla="*/ 10657 h 57704"/>
                <a:gd name="connsiteX8" fmla="*/ 36217 w 44404"/>
                <a:gd name="connsiteY8" fmla="*/ 15206 h 57704"/>
                <a:gd name="connsiteX9" fmla="*/ 22181 w 44404"/>
                <a:gd name="connsiteY9" fmla="*/ 7711 h 57704"/>
                <a:gd name="connsiteX10" fmla="*/ 11870 w 44404"/>
                <a:gd name="connsiteY10" fmla="*/ 14513 h 57704"/>
                <a:gd name="connsiteX11" fmla="*/ 23784 w 44404"/>
                <a:gd name="connsiteY11" fmla="*/ 22787 h 57704"/>
                <a:gd name="connsiteX12" fmla="*/ 44405 w 44404"/>
                <a:gd name="connsiteY12" fmla="*/ 40246 h 57704"/>
                <a:gd name="connsiteX13" fmla="*/ 23221 w 44404"/>
                <a:gd name="connsiteY13" fmla="*/ 57704 h 57704"/>
                <a:gd name="connsiteX14" fmla="*/ 87 w 44404"/>
                <a:gd name="connsiteY14" fmla="*/ 45488 h 57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404" h="57704">
                  <a:moveTo>
                    <a:pt x="0" y="45488"/>
                  </a:moveTo>
                  <a:lnTo>
                    <a:pt x="6715" y="39813"/>
                  </a:lnTo>
                  <a:cubicBezTo>
                    <a:pt x="9531" y="45574"/>
                    <a:pt x="15422" y="49647"/>
                    <a:pt x="23264" y="49647"/>
                  </a:cubicBezTo>
                  <a:cubicBezTo>
                    <a:pt x="30412" y="49647"/>
                    <a:pt x="34961" y="46484"/>
                    <a:pt x="34961" y="41242"/>
                  </a:cubicBezTo>
                  <a:cubicBezTo>
                    <a:pt x="34961" y="34917"/>
                    <a:pt x="28506" y="33228"/>
                    <a:pt x="21011" y="31278"/>
                  </a:cubicBezTo>
                  <a:cubicBezTo>
                    <a:pt x="12433" y="29112"/>
                    <a:pt x="2989" y="26080"/>
                    <a:pt x="2989" y="15422"/>
                  </a:cubicBezTo>
                  <a:cubicBezTo>
                    <a:pt x="2989" y="6238"/>
                    <a:pt x="10830" y="0"/>
                    <a:pt x="22484" y="0"/>
                  </a:cubicBezTo>
                  <a:cubicBezTo>
                    <a:pt x="30888" y="0"/>
                    <a:pt x="38340" y="3639"/>
                    <a:pt x="42325" y="10657"/>
                  </a:cubicBezTo>
                  <a:lnTo>
                    <a:pt x="36217" y="15206"/>
                  </a:lnTo>
                  <a:cubicBezTo>
                    <a:pt x="33141" y="10007"/>
                    <a:pt x="28073" y="7711"/>
                    <a:pt x="22181" y="7711"/>
                  </a:cubicBezTo>
                  <a:cubicBezTo>
                    <a:pt x="16289" y="7711"/>
                    <a:pt x="11870" y="10311"/>
                    <a:pt x="11870" y="14513"/>
                  </a:cubicBezTo>
                  <a:cubicBezTo>
                    <a:pt x="11870" y="19278"/>
                    <a:pt x="15943" y="20968"/>
                    <a:pt x="23784" y="22787"/>
                  </a:cubicBezTo>
                  <a:cubicBezTo>
                    <a:pt x="33184" y="25040"/>
                    <a:pt x="44405" y="27639"/>
                    <a:pt x="44405" y="40246"/>
                  </a:cubicBezTo>
                  <a:cubicBezTo>
                    <a:pt x="44405" y="50773"/>
                    <a:pt x="36044" y="57704"/>
                    <a:pt x="23221" y="57704"/>
                  </a:cubicBezTo>
                  <a:cubicBezTo>
                    <a:pt x="11784" y="57704"/>
                    <a:pt x="3856" y="51943"/>
                    <a:pt x="87" y="45488"/>
                  </a:cubicBezTo>
                  <a:close/>
                </a:path>
              </a:pathLst>
            </a:custGeom>
            <a:solidFill>
              <a:srgbClr val="01010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6391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ja kuv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781" y="1582615"/>
            <a:ext cx="6243026" cy="2804400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7200" spc="-15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780" y="4428000"/>
            <a:ext cx="6243027" cy="828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0D42CC2F-1704-450B-ED4D-C362F706D6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5000" y="5838209"/>
            <a:ext cx="6242808" cy="456229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57188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grpSp>
        <p:nvGrpSpPr>
          <p:cNvPr id="60" name="Ryhmä 59">
            <a:extLst>
              <a:ext uri="{FF2B5EF4-FFF2-40B4-BE49-F238E27FC236}">
                <a16:creationId xmlns:a16="http://schemas.microsoft.com/office/drawing/2014/main" id="{A16FE855-A9D5-B7CD-5D34-A6678FF34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16800" y="625817"/>
            <a:ext cx="3216932" cy="325042"/>
            <a:chOff x="616800" y="625817"/>
            <a:chExt cx="3216932" cy="325042"/>
          </a:xfrm>
        </p:grpSpPr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66B6975-5011-898C-FBA8-8C2874544A22}"/>
                </a:ext>
              </a:extLst>
            </p:cNvPr>
            <p:cNvSpPr/>
            <p:nvPr/>
          </p:nvSpPr>
          <p:spPr>
            <a:xfrm>
              <a:off x="772541" y="632402"/>
              <a:ext cx="155741" cy="155741"/>
            </a:xfrm>
            <a:custGeom>
              <a:avLst/>
              <a:gdLst>
                <a:gd name="connsiteX0" fmla="*/ 155741 w 155741"/>
                <a:gd name="connsiteY0" fmla="*/ 155741 h 155741"/>
                <a:gd name="connsiteX1" fmla="*/ 98470 w 155741"/>
                <a:gd name="connsiteY1" fmla="*/ 155741 h 155741"/>
                <a:gd name="connsiteX2" fmla="*/ 0 w 155741"/>
                <a:gd name="connsiteY2" fmla="*/ 57271 h 155741"/>
                <a:gd name="connsiteX3" fmla="*/ 0 w 155741"/>
                <a:gd name="connsiteY3" fmla="*/ 0 h 155741"/>
                <a:gd name="connsiteX4" fmla="*/ 155741 w 155741"/>
                <a:gd name="connsiteY4" fmla="*/ 155741 h 15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741" h="155741">
                  <a:moveTo>
                    <a:pt x="155741" y="155741"/>
                  </a:moveTo>
                  <a:lnTo>
                    <a:pt x="98470" y="155741"/>
                  </a:lnTo>
                  <a:cubicBezTo>
                    <a:pt x="98470" y="101459"/>
                    <a:pt x="54282" y="57271"/>
                    <a:pt x="0" y="57271"/>
                  </a:cubicBezTo>
                  <a:lnTo>
                    <a:pt x="0" y="0"/>
                  </a:lnTo>
                  <a:cubicBezTo>
                    <a:pt x="85863" y="0"/>
                    <a:pt x="155741" y="69878"/>
                    <a:pt x="155741" y="155741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3A52A038-1558-C68C-9F85-F19DF468CD0C}"/>
                </a:ext>
              </a:extLst>
            </p:cNvPr>
            <p:cNvSpPr/>
            <p:nvPr/>
          </p:nvSpPr>
          <p:spPr>
            <a:xfrm>
              <a:off x="772454" y="741356"/>
              <a:ext cx="311482" cy="202485"/>
            </a:xfrm>
            <a:custGeom>
              <a:avLst/>
              <a:gdLst>
                <a:gd name="connsiteX0" fmla="*/ 311482 w 311482"/>
                <a:gd name="connsiteY0" fmla="*/ 202485 h 202485"/>
                <a:gd name="connsiteX1" fmla="*/ 254211 w 311482"/>
                <a:gd name="connsiteY1" fmla="*/ 202485 h 202485"/>
                <a:gd name="connsiteX2" fmla="*/ 254211 w 311482"/>
                <a:gd name="connsiteY2" fmla="*/ 155741 h 202485"/>
                <a:gd name="connsiteX3" fmla="*/ 155741 w 311482"/>
                <a:gd name="connsiteY3" fmla="*/ 57271 h 202485"/>
                <a:gd name="connsiteX4" fmla="*/ 57271 w 311482"/>
                <a:gd name="connsiteY4" fmla="*/ 155741 h 202485"/>
                <a:gd name="connsiteX5" fmla="*/ 57271 w 311482"/>
                <a:gd name="connsiteY5" fmla="*/ 182514 h 202485"/>
                <a:gd name="connsiteX6" fmla="*/ 0 w 311482"/>
                <a:gd name="connsiteY6" fmla="*/ 182514 h 202485"/>
                <a:gd name="connsiteX7" fmla="*/ 0 w 311482"/>
                <a:gd name="connsiteY7" fmla="*/ 155741 h 202485"/>
                <a:gd name="connsiteX8" fmla="*/ 155741 w 311482"/>
                <a:gd name="connsiteY8" fmla="*/ 0 h 202485"/>
                <a:gd name="connsiteX9" fmla="*/ 311482 w 311482"/>
                <a:gd name="connsiteY9" fmla="*/ 155741 h 202485"/>
                <a:gd name="connsiteX10" fmla="*/ 311482 w 311482"/>
                <a:gd name="connsiteY10" fmla="*/ 202485 h 202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1482" h="202485">
                  <a:moveTo>
                    <a:pt x="311482" y="202485"/>
                  </a:moveTo>
                  <a:lnTo>
                    <a:pt x="254211" y="202485"/>
                  </a:lnTo>
                  <a:lnTo>
                    <a:pt x="254211" y="155741"/>
                  </a:lnTo>
                  <a:cubicBezTo>
                    <a:pt x="254211" y="101459"/>
                    <a:pt x="210023" y="57271"/>
                    <a:pt x="155741" y="57271"/>
                  </a:cubicBezTo>
                  <a:cubicBezTo>
                    <a:pt x="101459" y="57271"/>
                    <a:pt x="57271" y="101459"/>
                    <a:pt x="57271" y="155741"/>
                  </a:cubicBezTo>
                  <a:lnTo>
                    <a:pt x="57271" y="182514"/>
                  </a:lnTo>
                  <a:lnTo>
                    <a:pt x="0" y="182514"/>
                  </a:lnTo>
                  <a:lnTo>
                    <a:pt x="0" y="155741"/>
                  </a:lnTo>
                  <a:cubicBezTo>
                    <a:pt x="0" y="69878"/>
                    <a:pt x="69878" y="0"/>
                    <a:pt x="155741" y="0"/>
                  </a:cubicBezTo>
                  <a:cubicBezTo>
                    <a:pt x="241605" y="0"/>
                    <a:pt x="311482" y="69878"/>
                    <a:pt x="311482" y="155741"/>
                  </a:cubicBezTo>
                  <a:lnTo>
                    <a:pt x="311482" y="202485"/>
                  </a:lnTo>
                  <a:close/>
                </a:path>
              </a:pathLst>
            </a:custGeom>
            <a:solidFill>
              <a:srgbClr val="ED6B5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81480A6-077D-276C-144C-45F39BE8C2A7}"/>
                </a:ext>
              </a:extLst>
            </p:cNvPr>
            <p:cNvSpPr/>
            <p:nvPr/>
          </p:nvSpPr>
          <p:spPr>
            <a:xfrm>
              <a:off x="616800" y="632402"/>
              <a:ext cx="309272" cy="311482"/>
            </a:xfrm>
            <a:custGeom>
              <a:avLst/>
              <a:gdLst>
                <a:gd name="connsiteX0" fmla="*/ 309273 w 309272"/>
                <a:gd name="connsiteY0" fmla="*/ 311482 h 311482"/>
                <a:gd name="connsiteX1" fmla="*/ 155741 w 309272"/>
                <a:gd name="connsiteY1" fmla="*/ 311482 h 311482"/>
                <a:gd name="connsiteX2" fmla="*/ 0 w 309272"/>
                <a:gd name="connsiteY2" fmla="*/ 155741 h 311482"/>
                <a:gd name="connsiteX3" fmla="*/ 155741 w 309272"/>
                <a:gd name="connsiteY3" fmla="*/ 0 h 311482"/>
                <a:gd name="connsiteX4" fmla="*/ 262789 w 309272"/>
                <a:gd name="connsiteY4" fmla="*/ 42628 h 311482"/>
                <a:gd name="connsiteX5" fmla="*/ 223410 w 309272"/>
                <a:gd name="connsiteY5" fmla="*/ 84217 h 311482"/>
                <a:gd name="connsiteX6" fmla="*/ 155741 w 309272"/>
                <a:gd name="connsiteY6" fmla="*/ 57271 h 311482"/>
                <a:gd name="connsiteX7" fmla="*/ 57271 w 309272"/>
                <a:gd name="connsiteY7" fmla="*/ 155741 h 311482"/>
                <a:gd name="connsiteX8" fmla="*/ 155741 w 309272"/>
                <a:gd name="connsiteY8" fmla="*/ 254211 h 311482"/>
                <a:gd name="connsiteX9" fmla="*/ 309273 w 309272"/>
                <a:gd name="connsiteY9" fmla="*/ 254211 h 311482"/>
                <a:gd name="connsiteX10" fmla="*/ 309273 w 309272"/>
                <a:gd name="connsiteY10" fmla="*/ 311482 h 311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9272" h="311482">
                  <a:moveTo>
                    <a:pt x="309273" y="311482"/>
                  </a:moveTo>
                  <a:lnTo>
                    <a:pt x="155741" y="311482"/>
                  </a:lnTo>
                  <a:cubicBezTo>
                    <a:pt x="69878" y="311482"/>
                    <a:pt x="0" y="241605"/>
                    <a:pt x="0" y="155741"/>
                  </a:cubicBezTo>
                  <a:cubicBezTo>
                    <a:pt x="0" y="69878"/>
                    <a:pt x="69878" y="0"/>
                    <a:pt x="155741" y="0"/>
                  </a:cubicBezTo>
                  <a:cubicBezTo>
                    <a:pt x="195727" y="0"/>
                    <a:pt x="233763" y="15119"/>
                    <a:pt x="262789" y="42628"/>
                  </a:cubicBezTo>
                  <a:lnTo>
                    <a:pt x="223410" y="84217"/>
                  </a:lnTo>
                  <a:cubicBezTo>
                    <a:pt x="205041" y="66845"/>
                    <a:pt x="181041" y="57271"/>
                    <a:pt x="155741" y="57271"/>
                  </a:cubicBezTo>
                  <a:cubicBezTo>
                    <a:pt x="101459" y="57271"/>
                    <a:pt x="57271" y="101459"/>
                    <a:pt x="57271" y="155741"/>
                  </a:cubicBezTo>
                  <a:cubicBezTo>
                    <a:pt x="57271" y="210023"/>
                    <a:pt x="101459" y="254211"/>
                    <a:pt x="155741" y="254211"/>
                  </a:cubicBezTo>
                  <a:lnTo>
                    <a:pt x="309273" y="254211"/>
                  </a:lnTo>
                  <a:lnTo>
                    <a:pt x="309273" y="311482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Vapaamuotoinen: Muoto 20">
              <a:extLst>
                <a:ext uri="{FF2B5EF4-FFF2-40B4-BE49-F238E27FC236}">
                  <a16:creationId xmlns:a16="http://schemas.microsoft.com/office/drawing/2014/main" id="{8DD79982-69E0-87F4-B339-EE73B9A7A619}"/>
                </a:ext>
              </a:extLst>
            </p:cNvPr>
            <p:cNvSpPr/>
            <p:nvPr/>
          </p:nvSpPr>
          <p:spPr>
            <a:xfrm>
              <a:off x="1186435" y="625817"/>
              <a:ext cx="231467" cy="322745"/>
            </a:xfrm>
            <a:custGeom>
              <a:avLst/>
              <a:gdLst>
                <a:gd name="connsiteX0" fmla="*/ 0 w 231467"/>
                <a:gd name="connsiteY0" fmla="*/ 227005 h 322745"/>
                <a:gd name="connsiteX1" fmla="*/ 54802 w 231467"/>
                <a:gd name="connsiteY1" fmla="*/ 227005 h 322745"/>
                <a:gd name="connsiteX2" fmla="*/ 117921 w 231467"/>
                <a:gd name="connsiteY2" fmla="*/ 273489 h 322745"/>
                <a:gd name="connsiteX3" fmla="*/ 176059 w 231467"/>
                <a:gd name="connsiteY3" fmla="*/ 230861 h 322745"/>
                <a:gd name="connsiteX4" fmla="*/ 126239 w 231467"/>
                <a:gd name="connsiteY4" fmla="*/ 188232 h 322745"/>
                <a:gd name="connsiteX5" fmla="*/ 85257 w 231467"/>
                <a:gd name="connsiteY5" fmla="*/ 177705 h 322745"/>
                <a:gd name="connsiteX6" fmla="*/ 2209 w 231467"/>
                <a:gd name="connsiteY6" fmla="*/ 92448 h 322745"/>
                <a:gd name="connsiteX7" fmla="*/ 113503 w 231467"/>
                <a:gd name="connsiteY7" fmla="*/ 0 h 322745"/>
                <a:gd name="connsiteX8" fmla="*/ 220377 w 231467"/>
                <a:gd name="connsiteY8" fmla="*/ 94658 h 322745"/>
                <a:gd name="connsiteX9" fmla="*/ 165575 w 231467"/>
                <a:gd name="connsiteY9" fmla="*/ 94658 h 322745"/>
                <a:gd name="connsiteX10" fmla="*/ 112420 w 231467"/>
                <a:gd name="connsiteY10" fmla="*/ 49820 h 322745"/>
                <a:gd name="connsiteX11" fmla="*/ 58181 w 231467"/>
                <a:gd name="connsiteY11" fmla="*/ 90802 h 322745"/>
                <a:gd name="connsiteX12" fmla="*/ 100246 w 231467"/>
                <a:gd name="connsiteY12" fmla="*/ 127885 h 322745"/>
                <a:gd name="connsiteX13" fmla="*/ 140102 w 231467"/>
                <a:gd name="connsiteY13" fmla="*/ 137849 h 322745"/>
                <a:gd name="connsiteX14" fmla="*/ 231467 w 231467"/>
                <a:gd name="connsiteY14" fmla="*/ 228088 h 322745"/>
                <a:gd name="connsiteX15" fmla="*/ 116882 w 231467"/>
                <a:gd name="connsiteY15" fmla="*/ 322746 h 322745"/>
                <a:gd name="connsiteX16" fmla="*/ 43 w 231467"/>
                <a:gd name="connsiteY16" fmla="*/ 226962 h 32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1467" h="322745">
                  <a:moveTo>
                    <a:pt x="0" y="227005"/>
                  </a:moveTo>
                  <a:lnTo>
                    <a:pt x="54802" y="227005"/>
                  </a:lnTo>
                  <a:cubicBezTo>
                    <a:pt x="55928" y="251915"/>
                    <a:pt x="80838" y="273489"/>
                    <a:pt x="117921" y="273489"/>
                  </a:cubicBezTo>
                  <a:cubicBezTo>
                    <a:pt x="155005" y="273489"/>
                    <a:pt x="176059" y="254688"/>
                    <a:pt x="176059" y="230861"/>
                  </a:cubicBezTo>
                  <a:cubicBezTo>
                    <a:pt x="176059" y="208723"/>
                    <a:pt x="154485" y="195987"/>
                    <a:pt x="126239" y="188232"/>
                  </a:cubicBezTo>
                  <a:lnTo>
                    <a:pt x="85257" y="177705"/>
                  </a:lnTo>
                  <a:cubicBezTo>
                    <a:pt x="14946" y="159423"/>
                    <a:pt x="2209" y="119568"/>
                    <a:pt x="2209" y="92448"/>
                  </a:cubicBezTo>
                  <a:cubicBezTo>
                    <a:pt x="2209" y="37083"/>
                    <a:pt x="53156" y="0"/>
                    <a:pt x="113503" y="0"/>
                  </a:cubicBezTo>
                  <a:cubicBezTo>
                    <a:pt x="173850" y="0"/>
                    <a:pt x="220377" y="36000"/>
                    <a:pt x="220377" y="94658"/>
                  </a:cubicBezTo>
                  <a:lnTo>
                    <a:pt x="165575" y="94658"/>
                  </a:lnTo>
                  <a:cubicBezTo>
                    <a:pt x="165575" y="68621"/>
                    <a:pt x="144001" y="49820"/>
                    <a:pt x="112420" y="49820"/>
                  </a:cubicBezTo>
                  <a:cubicBezTo>
                    <a:pt x="83091" y="49820"/>
                    <a:pt x="58181" y="66412"/>
                    <a:pt x="58181" y="90802"/>
                  </a:cubicBezTo>
                  <a:cubicBezTo>
                    <a:pt x="58181" y="99683"/>
                    <a:pt x="61517" y="117921"/>
                    <a:pt x="100246" y="127885"/>
                  </a:cubicBezTo>
                  <a:lnTo>
                    <a:pt x="140102" y="137849"/>
                  </a:lnTo>
                  <a:cubicBezTo>
                    <a:pt x="192694" y="151149"/>
                    <a:pt x="231467" y="177705"/>
                    <a:pt x="231467" y="228088"/>
                  </a:cubicBezTo>
                  <a:cubicBezTo>
                    <a:pt x="231467" y="285663"/>
                    <a:pt x="182211" y="322746"/>
                    <a:pt x="116882" y="322746"/>
                  </a:cubicBezTo>
                  <a:cubicBezTo>
                    <a:pt x="47654" y="322746"/>
                    <a:pt x="43" y="280117"/>
                    <a:pt x="43" y="226962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2" name="Vapaamuotoinen: Muoto 21">
              <a:extLst>
                <a:ext uri="{FF2B5EF4-FFF2-40B4-BE49-F238E27FC236}">
                  <a16:creationId xmlns:a16="http://schemas.microsoft.com/office/drawing/2014/main" id="{84C5EAD1-3151-7C31-6B7F-4CFD13C08E93}"/>
                </a:ext>
              </a:extLst>
            </p:cNvPr>
            <p:cNvSpPr/>
            <p:nvPr/>
          </p:nvSpPr>
          <p:spPr>
            <a:xfrm>
              <a:off x="1429903" y="679016"/>
              <a:ext cx="271843" cy="271843"/>
            </a:xfrm>
            <a:custGeom>
              <a:avLst/>
              <a:gdLst>
                <a:gd name="connsiteX0" fmla="*/ 0 w 271843"/>
                <a:gd name="connsiteY0" fmla="*/ 135640 h 271843"/>
                <a:gd name="connsiteX1" fmla="*/ 135640 w 271843"/>
                <a:gd name="connsiteY1" fmla="*/ 0 h 271843"/>
                <a:gd name="connsiteX2" fmla="*/ 271843 w 271843"/>
                <a:gd name="connsiteY2" fmla="*/ 135640 h 271843"/>
                <a:gd name="connsiteX3" fmla="*/ 135640 w 271843"/>
                <a:gd name="connsiteY3" fmla="*/ 271843 h 271843"/>
                <a:gd name="connsiteX4" fmla="*/ 0 w 271843"/>
                <a:gd name="connsiteY4" fmla="*/ 135640 h 271843"/>
                <a:gd name="connsiteX5" fmla="*/ 217604 w 271843"/>
                <a:gd name="connsiteY5" fmla="*/ 135640 h 271843"/>
                <a:gd name="connsiteX6" fmla="*/ 135683 w 271843"/>
                <a:gd name="connsiteY6" fmla="*/ 50946 h 271843"/>
                <a:gd name="connsiteX7" fmla="*/ 54282 w 271843"/>
                <a:gd name="connsiteY7" fmla="*/ 135640 h 271843"/>
                <a:gd name="connsiteX8" fmla="*/ 135683 w 271843"/>
                <a:gd name="connsiteY8" fmla="*/ 220897 h 271843"/>
                <a:gd name="connsiteX9" fmla="*/ 217604 w 271843"/>
                <a:gd name="connsiteY9" fmla="*/ 135640 h 271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843" h="271843">
                  <a:moveTo>
                    <a:pt x="0" y="135640"/>
                  </a:moveTo>
                  <a:cubicBezTo>
                    <a:pt x="0" y="53675"/>
                    <a:pt x="61993" y="0"/>
                    <a:pt x="135640" y="0"/>
                  </a:cubicBezTo>
                  <a:cubicBezTo>
                    <a:pt x="209287" y="0"/>
                    <a:pt x="271843" y="53719"/>
                    <a:pt x="271843" y="135640"/>
                  </a:cubicBezTo>
                  <a:cubicBezTo>
                    <a:pt x="271843" y="217561"/>
                    <a:pt x="209287" y="271843"/>
                    <a:pt x="135640" y="271843"/>
                  </a:cubicBezTo>
                  <a:cubicBezTo>
                    <a:pt x="61993" y="271843"/>
                    <a:pt x="0" y="217604"/>
                    <a:pt x="0" y="135640"/>
                  </a:cubicBezTo>
                  <a:close/>
                  <a:moveTo>
                    <a:pt x="217604" y="135640"/>
                  </a:moveTo>
                  <a:cubicBezTo>
                    <a:pt x="217604" y="85820"/>
                    <a:pt x="179958" y="50946"/>
                    <a:pt x="135683" y="50946"/>
                  </a:cubicBezTo>
                  <a:cubicBezTo>
                    <a:pt x="91409" y="50946"/>
                    <a:pt x="54282" y="85820"/>
                    <a:pt x="54282" y="135640"/>
                  </a:cubicBezTo>
                  <a:cubicBezTo>
                    <a:pt x="54282" y="185460"/>
                    <a:pt x="91365" y="220897"/>
                    <a:pt x="135683" y="220897"/>
                  </a:cubicBezTo>
                  <a:cubicBezTo>
                    <a:pt x="180001" y="220897"/>
                    <a:pt x="217604" y="186023"/>
                    <a:pt x="217604" y="13564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1B6843FC-07BC-085D-2979-685CBC94A909}"/>
                </a:ext>
              </a:extLst>
            </p:cNvPr>
            <p:cNvSpPr/>
            <p:nvPr/>
          </p:nvSpPr>
          <p:spPr>
            <a:xfrm>
              <a:off x="1715565" y="679016"/>
              <a:ext cx="240304" cy="271799"/>
            </a:xfrm>
            <a:custGeom>
              <a:avLst/>
              <a:gdLst>
                <a:gd name="connsiteX0" fmla="*/ 0 w 240304"/>
                <a:gd name="connsiteY0" fmla="*/ 135640 h 271799"/>
                <a:gd name="connsiteX1" fmla="*/ 139539 w 240304"/>
                <a:gd name="connsiteY1" fmla="*/ 0 h 271799"/>
                <a:gd name="connsiteX2" fmla="*/ 240305 w 240304"/>
                <a:gd name="connsiteY2" fmla="*/ 44318 h 271799"/>
                <a:gd name="connsiteX3" fmla="*/ 204305 w 240304"/>
                <a:gd name="connsiteY3" fmla="*/ 78066 h 271799"/>
                <a:gd name="connsiteX4" fmla="*/ 140622 w 240304"/>
                <a:gd name="connsiteY4" fmla="*/ 50946 h 271799"/>
                <a:gd name="connsiteX5" fmla="*/ 54239 w 240304"/>
                <a:gd name="connsiteY5" fmla="*/ 135640 h 271799"/>
                <a:gd name="connsiteX6" fmla="*/ 140622 w 240304"/>
                <a:gd name="connsiteY6" fmla="*/ 220897 h 271799"/>
                <a:gd name="connsiteX7" fmla="*/ 204305 w 240304"/>
                <a:gd name="connsiteY7" fmla="*/ 193778 h 271799"/>
                <a:gd name="connsiteX8" fmla="*/ 240305 w 240304"/>
                <a:gd name="connsiteY8" fmla="*/ 227525 h 271799"/>
                <a:gd name="connsiteX9" fmla="*/ 139539 w 240304"/>
                <a:gd name="connsiteY9" fmla="*/ 271800 h 271799"/>
                <a:gd name="connsiteX10" fmla="*/ 0 w 240304"/>
                <a:gd name="connsiteY10" fmla="*/ 135597 h 271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0304" h="271799">
                  <a:moveTo>
                    <a:pt x="0" y="135640"/>
                  </a:moveTo>
                  <a:cubicBezTo>
                    <a:pt x="0" y="53675"/>
                    <a:pt x="64766" y="0"/>
                    <a:pt x="139539" y="0"/>
                  </a:cubicBezTo>
                  <a:cubicBezTo>
                    <a:pt x="181604" y="0"/>
                    <a:pt x="217604" y="17155"/>
                    <a:pt x="240305" y="44318"/>
                  </a:cubicBezTo>
                  <a:lnTo>
                    <a:pt x="204305" y="78066"/>
                  </a:lnTo>
                  <a:cubicBezTo>
                    <a:pt x="189359" y="61473"/>
                    <a:pt x="166658" y="50946"/>
                    <a:pt x="140622" y="50946"/>
                  </a:cubicBezTo>
                  <a:cubicBezTo>
                    <a:pt x="92448" y="50946"/>
                    <a:pt x="54239" y="86383"/>
                    <a:pt x="54239" y="135640"/>
                  </a:cubicBezTo>
                  <a:cubicBezTo>
                    <a:pt x="54239" y="184897"/>
                    <a:pt x="92448" y="220897"/>
                    <a:pt x="140622" y="220897"/>
                  </a:cubicBezTo>
                  <a:cubicBezTo>
                    <a:pt x="166658" y="220897"/>
                    <a:pt x="189359" y="210370"/>
                    <a:pt x="204305" y="193778"/>
                  </a:cubicBezTo>
                  <a:lnTo>
                    <a:pt x="240305" y="227525"/>
                  </a:lnTo>
                  <a:cubicBezTo>
                    <a:pt x="217604" y="254644"/>
                    <a:pt x="181604" y="271800"/>
                    <a:pt x="139539" y="271800"/>
                  </a:cubicBezTo>
                  <a:cubicBezTo>
                    <a:pt x="64809" y="271800"/>
                    <a:pt x="0" y="217561"/>
                    <a:pt x="0" y="135597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8D871074-96F2-A44E-9CB1-27EA80252D63}"/>
                </a:ext>
              </a:extLst>
            </p:cNvPr>
            <p:cNvSpPr/>
            <p:nvPr/>
          </p:nvSpPr>
          <p:spPr>
            <a:xfrm>
              <a:off x="1951148" y="679016"/>
              <a:ext cx="240304" cy="271799"/>
            </a:xfrm>
            <a:custGeom>
              <a:avLst/>
              <a:gdLst>
                <a:gd name="connsiteX0" fmla="*/ 0 w 240304"/>
                <a:gd name="connsiteY0" fmla="*/ 135640 h 271799"/>
                <a:gd name="connsiteX1" fmla="*/ 139539 w 240304"/>
                <a:gd name="connsiteY1" fmla="*/ 0 h 271799"/>
                <a:gd name="connsiteX2" fmla="*/ 240305 w 240304"/>
                <a:gd name="connsiteY2" fmla="*/ 44318 h 271799"/>
                <a:gd name="connsiteX3" fmla="*/ 204305 w 240304"/>
                <a:gd name="connsiteY3" fmla="*/ 78066 h 271799"/>
                <a:gd name="connsiteX4" fmla="*/ 140622 w 240304"/>
                <a:gd name="connsiteY4" fmla="*/ 50946 h 271799"/>
                <a:gd name="connsiteX5" fmla="*/ 54239 w 240304"/>
                <a:gd name="connsiteY5" fmla="*/ 135640 h 271799"/>
                <a:gd name="connsiteX6" fmla="*/ 140622 w 240304"/>
                <a:gd name="connsiteY6" fmla="*/ 220897 h 271799"/>
                <a:gd name="connsiteX7" fmla="*/ 204305 w 240304"/>
                <a:gd name="connsiteY7" fmla="*/ 193778 h 271799"/>
                <a:gd name="connsiteX8" fmla="*/ 240305 w 240304"/>
                <a:gd name="connsiteY8" fmla="*/ 227525 h 271799"/>
                <a:gd name="connsiteX9" fmla="*/ 139539 w 240304"/>
                <a:gd name="connsiteY9" fmla="*/ 271800 h 271799"/>
                <a:gd name="connsiteX10" fmla="*/ 0 w 240304"/>
                <a:gd name="connsiteY10" fmla="*/ 135597 h 271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0304" h="271799">
                  <a:moveTo>
                    <a:pt x="0" y="135640"/>
                  </a:moveTo>
                  <a:cubicBezTo>
                    <a:pt x="0" y="53675"/>
                    <a:pt x="64766" y="0"/>
                    <a:pt x="139539" y="0"/>
                  </a:cubicBezTo>
                  <a:cubicBezTo>
                    <a:pt x="181604" y="0"/>
                    <a:pt x="217604" y="17155"/>
                    <a:pt x="240305" y="44318"/>
                  </a:cubicBezTo>
                  <a:lnTo>
                    <a:pt x="204305" y="78066"/>
                  </a:lnTo>
                  <a:cubicBezTo>
                    <a:pt x="189359" y="61473"/>
                    <a:pt x="166658" y="50946"/>
                    <a:pt x="140622" y="50946"/>
                  </a:cubicBezTo>
                  <a:cubicBezTo>
                    <a:pt x="92448" y="50946"/>
                    <a:pt x="54239" y="86383"/>
                    <a:pt x="54239" y="135640"/>
                  </a:cubicBezTo>
                  <a:cubicBezTo>
                    <a:pt x="54239" y="184897"/>
                    <a:pt x="92448" y="220897"/>
                    <a:pt x="140622" y="220897"/>
                  </a:cubicBezTo>
                  <a:cubicBezTo>
                    <a:pt x="166658" y="220897"/>
                    <a:pt x="189359" y="210370"/>
                    <a:pt x="204305" y="193778"/>
                  </a:cubicBezTo>
                  <a:lnTo>
                    <a:pt x="240305" y="227525"/>
                  </a:lnTo>
                  <a:cubicBezTo>
                    <a:pt x="217604" y="254644"/>
                    <a:pt x="181604" y="271800"/>
                    <a:pt x="139539" y="271800"/>
                  </a:cubicBezTo>
                  <a:cubicBezTo>
                    <a:pt x="64809" y="271800"/>
                    <a:pt x="0" y="217561"/>
                    <a:pt x="0" y="135597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D6BA3299-73D1-DF8E-DE1A-5F886BD335A2}"/>
                </a:ext>
              </a:extLst>
            </p:cNvPr>
            <p:cNvSpPr/>
            <p:nvPr/>
          </p:nvSpPr>
          <p:spPr>
            <a:xfrm>
              <a:off x="2186991" y="679016"/>
              <a:ext cx="271843" cy="271843"/>
            </a:xfrm>
            <a:custGeom>
              <a:avLst/>
              <a:gdLst>
                <a:gd name="connsiteX0" fmla="*/ 217604 w 271843"/>
                <a:gd name="connsiteY0" fmla="*/ 6628 h 271843"/>
                <a:gd name="connsiteX1" fmla="*/ 271843 w 271843"/>
                <a:gd name="connsiteY1" fmla="*/ 6628 h 271843"/>
                <a:gd name="connsiteX2" fmla="*/ 271843 w 271843"/>
                <a:gd name="connsiteY2" fmla="*/ 265171 h 271843"/>
                <a:gd name="connsiteX3" fmla="*/ 217604 w 271843"/>
                <a:gd name="connsiteY3" fmla="*/ 265171 h 271843"/>
                <a:gd name="connsiteX4" fmla="*/ 217604 w 271843"/>
                <a:gd name="connsiteY4" fmla="*/ 221460 h 271843"/>
                <a:gd name="connsiteX5" fmla="*/ 125676 w 271843"/>
                <a:gd name="connsiteY5" fmla="*/ 271843 h 271843"/>
                <a:gd name="connsiteX6" fmla="*/ 0 w 271843"/>
                <a:gd name="connsiteY6" fmla="*/ 135640 h 271843"/>
                <a:gd name="connsiteX7" fmla="*/ 127885 w 271843"/>
                <a:gd name="connsiteY7" fmla="*/ 0 h 271843"/>
                <a:gd name="connsiteX8" fmla="*/ 217561 w 271843"/>
                <a:gd name="connsiteY8" fmla="*/ 45401 h 271843"/>
                <a:gd name="connsiteX9" fmla="*/ 217561 w 271843"/>
                <a:gd name="connsiteY9" fmla="*/ 6628 h 271843"/>
                <a:gd name="connsiteX10" fmla="*/ 217041 w 271843"/>
                <a:gd name="connsiteY10" fmla="*/ 135640 h 271843"/>
                <a:gd name="connsiteX11" fmla="*/ 133994 w 271843"/>
                <a:gd name="connsiteY11" fmla="*/ 50946 h 271843"/>
                <a:gd name="connsiteX12" fmla="*/ 54802 w 271843"/>
                <a:gd name="connsiteY12" fmla="*/ 135640 h 271843"/>
                <a:gd name="connsiteX13" fmla="*/ 135077 w 271843"/>
                <a:gd name="connsiteY13" fmla="*/ 220897 h 271843"/>
                <a:gd name="connsiteX14" fmla="*/ 216998 w 271843"/>
                <a:gd name="connsiteY14" fmla="*/ 135640 h 271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1843" h="271843">
                  <a:moveTo>
                    <a:pt x="217604" y="6628"/>
                  </a:moveTo>
                  <a:lnTo>
                    <a:pt x="271843" y="6628"/>
                  </a:lnTo>
                  <a:lnTo>
                    <a:pt x="271843" y="265171"/>
                  </a:lnTo>
                  <a:lnTo>
                    <a:pt x="217604" y="265171"/>
                  </a:lnTo>
                  <a:lnTo>
                    <a:pt x="217604" y="221460"/>
                  </a:lnTo>
                  <a:cubicBezTo>
                    <a:pt x="201012" y="251352"/>
                    <a:pt x="165575" y="271843"/>
                    <a:pt x="125676" y="271843"/>
                  </a:cubicBezTo>
                  <a:cubicBezTo>
                    <a:pt x="58138" y="271843"/>
                    <a:pt x="0" y="215395"/>
                    <a:pt x="0" y="135640"/>
                  </a:cubicBezTo>
                  <a:cubicBezTo>
                    <a:pt x="0" y="55885"/>
                    <a:pt x="54802" y="0"/>
                    <a:pt x="127885" y="0"/>
                  </a:cubicBezTo>
                  <a:cubicBezTo>
                    <a:pt x="165532" y="0"/>
                    <a:pt x="200969" y="16072"/>
                    <a:pt x="217561" y="45401"/>
                  </a:cubicBezTo>
                  <a:lnTo>
                    <a:pt x="217561" y="6628"/>
                  </a:lnTo>
                  <a:close/>
                  <a:moveTo>
                    <a:pt x="217041" y="135640"/>
                  </a:moveTo>
                  <a:cubicBezTo>
                    <a:pt x="217041" y="85820"/>
                    <a:pt x="175539" y="50946"/>
                    <a:pt x="133994" y="50946"/>
                  </a:cubicBezTo>
                  <a:cubicBezTo>
                    <a:pt x="89719" y="50946"/>
                    <a:pt x="54802" y="89719"/>
                    <a:pt x="54802" y="135640"/>
                  </a:cubicBezTo>
                  <a:cubicBezTo>
                    <a:pt x="54802" y="181561"/>
                    <a:pt x="89676" y="220897"/>
                    <a:pt x="135077" y="220897"/>
                  </a:cubicBezTo>
                  <a:cubicBezTo>
                    <a:pt x="180478" y="220897"/>
                    <a:pt x="216998" y="184377"/>
                    <a:pt x="216998" y="13564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DCC1B32D-DE0D-249F-DA72-C56ADD37F136}"/>
                </a:ext>
              </a:extLst>
            </p:cNvPr>
            <p:cNvSpPr/>
            <p:nvPr/>
          </p:nvSpPr>
          <p:spPr>
            <a:xfrm>
              <a:off x="2573550" y="704403"/>
              <a:ext cx="57877" cy="80318"/>
            </a:xfrm>
            <a:custGeom>
              <a:avLst/>
              <a:gdLst>
                <a:gd name="connsiteX0" fmla="*/ 0 w 57877"/>
                <a:gd name="connsiteY0" fmla="*/ 50426 h 80318"/>
                <a:gd name="connsiteX1" fmla="*/ 0 w 57877"/>
                <a:gd name="connsiteY1" fmla="*/ 0 h 80318"/>
                <a:gd name="connsiteX2" fmla="*/ 9964 w 57877"/>
                <a:gd name="connsiteY2" fmla="*/ 0 h 80318"/>
                <a:gd name="connsiteX3" fmla="*/ 9964 w 57877"/>
                <a:gd name="connsiteY3" fmla="*/ 49257 h 80318"/>
                <a:gd name="connsiteX4" fmla="*/ 28895 w 57877"/>
                <a:gd name="connsiteY4" fmla="*/ 71134 h 80318"/>
                <a:gd name="connsiteX5" fmla="*/ 48044 w 57877"/>
                <a:gd name="connsiteY5" fmla="*/ 49170 h 80318"/>
                <a:gd name="connsiteX6" fmla="*/ 48044 w 57877"/>
                <a:gd name="connsiteY6" fmla="*/ 0 h 80318"/>
                <a:gd name="connsiteX7" fmla="*/ 57878 w 57877"/>
                <a:gd name="connsiteY7" fmla="*/ 0 h 80318"/>
                <a:gd name="connsiteX8" fmla="*/ 57878 w 57877"/>
                <a:gd name="connsiteY8" fmla="*/ 49863 h 80318"/>
                <a:gd name="connsiteX9" fmla="*/ 28895 w 57877"/>
                <a:gd name="connsiteY9" fmla="*/ 80318 h 80318"/>
                <a:gd name="connsiteX10" fmla="*/ 0 w 57877"/>
                <a:gd name="connsiteY10" fmla="*/ 50426 h 80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877" h="80318">
                  <a:moveTo>
                    <a:pt x="0" y="50426"/>
                  </a:moveTo>
                  <a:lnTo>
                    <a:pt x="0" y="0"/>
                  </a:lnTo>
                  <a:lnTo>
                    <a:pt x="9964" y="0"/>
                  </a:lnTo>
                  <a:lnTo>
                    <a:pt x="9964" y="49257"/>
                  </a:lnTo>
                  <a:cubicBezTo>
                    <a:pt x="9964" y="63553"/>
                    <a:pt x="15163" y="71134"/>
                    <a:pt x="28895" y="71134"/>
                  </a:cubicBezTo>
                  <a:cubicBezTo>
                    <a:pt x="42629" y="71134"/>
                    <a:pt x="48044" y="63423"/>
                    <a:pt x="48044" y="49170"/>
                  </a:cubicBezTo>
                  <a:lnTo>
                    <a:pt x="48044" y="0"/>
                  </a:lnTo>
                  <a:lnTo>
                    <a:pt x="57878" y="0"/>
                  </a:lnTo>
                  <a:lnTo>
                    <a:pt x="57878" y="49863"/>
                  </a:lnTo>
                  <a:cubicBezTo>
                    <a:pt x="57878" y="69791"/>
                    <a:pt x="47784" y="80318"/>
                    <a:pt x="28895" y="80318"/>
                  </a:cubicBezTo>
                  <a:cubicBezTo>
                    <a:pt x="10007" y="80318"/>
                    <a:pt x="0" y="70008"/>
                    <a:pt x="0" y="50426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67826096-F2E1-C356-068F-A36488DD66C9}"/>
                </a:ext>
              </a:extLst>
            </p:cNvPr>
            <p:cNvSpPr/>
            <p:nvPr/>
          </p:nvSpPr>
          <p:spPr>
            <a:xfrm>
              <a:off x="2650402" y="727493"/>
              <a:ext cx="46267" cy="56751"/>
            </a:xfrm>
            <a:custGeom>
              <a:avLst/>
              <a:gdLst>
                <a:gd name="connsiteX0" fmla="*/ 0 w 46267"/>
                <a:gd name="connsiteY0" fmla="*/ 35350 h 56751"/>
                <a:gd name="connsiteX1" fmla="*/ 0 w 46267"/>
                <a:gd name="connsiteY1" fmla="*/ 0 h 56751"/>
                <a:gd name="connsiteX2" fmla="*/ 9531 w 46267"/>
                <a:gd name="connsiteY2" fmla="*/ 0 h 56751"/>
                <a:gd name="connsiteX3" fmla="*/ 9531 w 46267"/>
                <a:gd name="connsiteY3" fmla="*/ 31971 h 56751"/>
                <a:gd name="connsiteX4" fmla="*/ 22224 w 46267"/>
                <a:gd name="connsiteY4" fmla="*/ 48390 h 56751"/>
                <a:gd name="connsiteX5" fmla="*/ 36737 w 46267"/>
                <a:gd name="connsiteY5" fmla="*/ 27769 h 56751"/>
                <a:gd name="connsiteX6" fmla="*/ 36737 w 46267"/>
                <a:gd name="connsiteY6" fmla="*/ 0 h 56751"/>
                <a:gd name="connsiteX7" fmla="*/ 46267 w 46267"/>
                <a:gd name="connsiteY7" fmla="*/ 0 h 56751"/>
                <a:gd name="connsiteX8" fmla="*/ 46267 w 46267"/>
                <a:gd name="connsiteY8" fmla="*/ 55842 h 56751"/>
                <a:gd name="connsiteX9" fmla="*/ 36737 w 46267"/>
                <a:gd name="connsiteY9" fmla="*/ 55842 h 56751"/>
                <a:gd name="connsiteX10" fmla="*/ 36737 w 46267"/>
                <a:gd name="connsiteY10" fmla="*/ 48477 h 56751"/>
                <a:gd name="connsiteX11" fmla="*/ 19495 w 46267"/>
                <a:gd name="connsiteY11" fmla="*/ 56751 h 56751"/>
                <a:gd name="connsiteX12" fmla="*/ 0 w 46267"/>
                <a:gd name="connsiteY12" fmla="*/ 35350 h 56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267" h="56751">
                  <a:moveTo>
                    <a:pt x="0" y="35350"/>
                  </a:moveTo>
                  <a:lnTo>
                    <a:pt x="0" y="0"/>
                  </a:lnTo>
                  <a:lnTo>
                    <a:pt x="9531" y="0"/>
                  </a:lnTo>
                  <a:lnTo>
                    <a:pt x="9531" y="31971"/>
                  </a:lnTo>
                  <a:cubicBezTo>
                    <a:pt x="9531" y="43192"/>
                    <a:pt x="13820" y="48390"/>
                    <a:pt x="22224" y="48390"/>
                  </a:cubicBezTo>
                  <a:cubicBezTo>
                    <a:pt x="31495" y="48390"/>
                    <a:pt x="36737" y="42065"/>
                    <a:pt x="36737" y="27769"/>
                  </a:cubicBezTo>
                  <a:lnTo>
                    <a:pt x="36737" y="0"/>
                  </a:lnTo>
                  <a:lnTo>
                    <a:pt x="46267" y="0"/>
                  </a:lnTo>
                  <a:lnTo>
                    <a:pt x="46267" y="55842"/>
                  </a:lnTo>
                  <a:lnTo>
                    <a:pt x="36737" y="55842"/>
                  </a:lnTo>
                  <a:lnTo>
                    <a:pt x="36737" y="48477"/>
                  </a:lnTo>
                  <a:cubicBezTo>
                    <a:pt x="32881" y="53892"/>
                    <a:pt x="26773" y="56751"/>
                    <a:pt x="19495" y="56751"/>
                  </a:cubicBezTo>
                  <a:cubicBezTo>
                    <a:pt x="7365" y="56751"/>
                    <a:pt x="0" y="49387"/>
                    <a:pt x="0" y="3535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8" name="Vapaamuotoinen: Muoto 27">
              <a:extLst>
                <a:ext uri="{FF2B5EF4-FFF2-40B4-BE49-F238E27FC236}">
                  <a16:creationId xmlns:a16="http://schemas.microsoft.com/office/drawing/2014/main" id="{B631B832-C6AB-6DCA-E12E-C680331D576F}"/>
                </a:ext>
              </a:extLst>
            </p:cNvPr>
            <p:cNvSpPr/>
            <p:nvPr/>
          </p:nvSpPr>
          <p:spPr>
            <a:xfrm>
              <a:off x="2713175" y="704403"/>
              <a:ext cx="52765" cy="79885"/>
            </a:xfrm>
            <a:custGeom>
              <a:avLst/>
              <a:gdLst>
                <a:gd name="connsiteX0" fmla="*/ 0 w 52765"/>
                <a:gd name="connsiteY0" fmla="*/ 50990 h 79885"/>
                <a:gd name="connsiteX1" fmla="*/ 25387 w 52765"/>
                <a:gd name="connsiteY1" fmla="*/ 22224 h 79885"/>
                <a:gd name="connsiteX2" fmla="*/ 43279 w 52765"/>
                <a:gd name="connsiteY2" fmla="*/ 31841 h 79885"/>
                <a:gd name="connsiteX3" fmla="*/ 43279 w 52765"/>
                <a:gd name="connsiteY3" fmla="*/ 0 h 79885"/>
                <a:gd name="connsiteX4" fmla="*/ 52766 w 52765"/>
                <a:gd name="connsiteY4" fmla="*/ 0 h 79885"/>
                <a:gd name="connsiteX5" fmla="*/ 52766 w 52765"/>
                <a:gd name="connsiteY5" fmla="*/ 78975 h 79885"/>
                <a:gd name="connsiteX6" fmla="*/ 43279 w 52765"/>
                <a:gd name="connsiteY6" fmla="*/ 78975 h 79885"/>
                <a:gd name="connsiteX7" fmla="*/ 43279 w 52765"/>
                <a:gd name="connsiteY7" fmla="*/ 70268 h 79885"/>
                <a:gd name="connsiteX8" fmla="*/ 25387 w 52765"/>
                <a:gd name="connsiteY8" fmla="*/ 79885 h 79885"/>
                <a:gd name="connsiteX9" fmla="*/ 0 w 52765"/>
                <a:gd name="connsiteY9" fmla="*/ 50990 h 79885"/>
                <a:gd name="connsiteX10" fmla="*/ 44058 w 52765"/>
                <a:gd name="connsiteY10" fmla="*/ 50990 h 79885"/>
                <a:gd name="connsiteX11" fmla="*/ 26946 w 52765"/>
                <a:gd name="connsiteY11" fmla="*/ 30932 h 79885"/>
                <a:gd name="connsiteX12" fmla="*/ 9618 w 52765"/>
                <a:gd name="connsiteY12" fmla="*/ 50990 h 79885"/>
                <a:gd name="connsiteX13" fmla="*/ 26946 w 52765"/>
                <a:gd name="connsiteY13" fmla="*/ 71047 h 79885"/>
                <a:gd name="connsiteX14" fmla="*/ 44058 w 52765"/>
                <a:gd name="connsiteY14" fmla="*/ 50990 h 79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765" h="79885">
                  <a:moveTo>
                    <a:pt x="0" y="50990"/>
                  </a:moveTo>
                  <a:cubicBezTo>
                    <a:pt x="0" y="33444"/>
                    <a:pt x="11307" y="22224"/>
                    <a:pt x="25387" y="22224"/>
                  </a:cubicBezTo>
                  <a:cubicBezTo>
                    <a:pt x="33444" y="22224"/>
                    <a:pt x="39683" y="26210"/>
                    <a:pt x="43279" y="31841"/>
                  </a:cubicBezTo>
                  <a:lnTo>
                    <a:pt x="43279" y="0"/>
                  </a:lnTo>
                  <a:lnTo>
                    <a:pt x="52766" y="0"/>
                  </a:lnTo>
                  <a:lnTo>
                    <a:pt x="52766" y="78975"/>
                  </a:lnTo>
                  <a:lnTo>
                    <a:pt x="43279" y="78975"/>
                  </a:lnTo>
                  <a:lnTo>
                    <a:pt x="43279" y="70268"/>
                  </a:lnTo>
                  <a:cubicBezTo>
                    <a:pt x="39423" y="76159"/>
                    <a:pt x="33314" y="79885"/>
                    <a:pt x="25387" y="79885"/>
                  </a:cubicBezTo>
                  <a:cubicBezTo>
                    <a:pt x="10224" y="79885"/>
                    <a:pt x="0" y="67408"/>
                    <a:pt x="0" y="50990"/>
                  </a:cubicBezTo>
                  <a:close/>
                  <a:moveTo>
                    <a:pt x="44058" y="50990"/>
                  </a:moveTo>
                  <a:cubicBezTo>
                    <a:pt x="44058" y="39206"/>
                    <a:pt x="37040" y="30932"/>
                    <a:pt x="26946" y="30932"/>
                  </a:cubicBezTo>
                  <a:cubicBezTo>
                    <a:pt x="16852" y="30932"/>
                    <a:pt x="9618" y="39206"/>
                    <a:pt x="9618" y="50990"/>
                  </a:cubicBezTo>
                  <a:cubicBezTo>
                    <a:pt x="9618" y="62773"/>
                    <a:pt x="16766" y="71047"/>
                    <a:pt x="26946" y="71047"/>
                  </a:cubicBezTo>
                  <a:cubicBezTo>
                    <a:pt x="37127" y="71047"/>
                    <a:pt x="44058" y="62773"/>
                    <a:pt x="44058" y="5099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9" name="Vapaamuotoinen: Muoto 28">
              <a:extLst>
                <a:ext uri="{FF2B5EF4-FFF2-40B4-BE49-F238E27FC236}">
                  <a16:creationId xmlns:a16="http://schemas.microsoft.com/office/drawing/2014/main" id="{8E21D177-1680-50E7-A7DC-17A3044D9702}"/>
                </a:ext>
              </a:extLst>
            </p:cNvPr>
            <p:cNvSpPr/>
            <p:nvPr/>
          </p:nvSpPr>
          <p:spPr>
            <a:xfrm>
              <a:off x="2782576" y="726583"/>
              <a:ext cx="50079" cy="57704"/>
            </a:xfrm>
            <a:custGeom>
              <a:avLst/>
              <a:gdLst>
                <a:gd name="connsiteX0" fmla="*/ 0 w 50079"/>
                <a:gd name="connsiteY0" fmla="*/ 29242 h 57704"/>
                <a:gd name="connsiteX1" fmla="*/ 25257 w 50079"/>
                <a:gd name="connsiteY1" fmla="*/ 0 h 57704"/>
                <a:gd name="connsiteX2" fmla="*/ 50080 w 50079"/>
                <a:gd name="connsiteY2" fmla="*/ 26729 h 57704"/>
                <a:gd name="connsiteX3" fmla="*/ 49733 w 50079"/>
                <a:gd name="connsiteY3" fmla="*/ 31711 h 57704"/>
                <a:gd name="connsiteX4" fmla="*/ 9531 w 50079"/>
                <a:gd name="connsiteY4" fmla="*/ 31711 h 57704"/>
                <a:gd name="connsiteX5" fmla="*/ 26296 w 50079"/>
                <a:gd name="connsiteY5" fmla="*/ 48953 h 57704"/>
                <a:gd name="connsiteX6" fmla="*/ 41589 w 50079"/>
                <a:gd name="connsiteY6" fmla="*/ 42282 h 57704"/>
                <a:gd name="connsiteX7" fmla="*/ 48260 w 50079"/>
                <a:gd name="connsiteY7" fmla="*/ 48174 h 57704"/>
                <a:gd name="connsiteX8" fmla="*/ 26166 w 50079"/>
                <a:gd name="connsiteY8" fmla="*/ 57704 h 57704"/>
                <a:gd name="connsiteX9" fmla="*/ 0 w 50079"/>
                <a:gd name="connsiteY9" fmla="*/ 29285 h 57704"/>
                <a:gd name="connsiteX10" fmla="*/ 40896 w 50079"/>
                <a:gd name="connsiteY10" fmla="*/ 24607 h 57704"/>
                <a:gd name="connsiteX11" fmla="*/ 40896 w 50079"/>
                <a:gd name="connsiteY11" fmla="*/ 23264 h 57704"/>
                <a:gd name="connsiteX12" fmla="*/ 25473 w 50079"/>
                <a:gd name="connsiteY12" fmla="*/ 8101 h 57704"/>
                <a:gd name="connsiteX13" fmla="*/ 9401 w 50079"/>
                <a:gd name="connsiteY13" fmla="*/ 24650 h 57704"/>
                <a:gd name="connsiteX14" fmla="*/ 40896 w 50079"/>
                <a:gd name="connsiteY14" fmla="*/ 24650 h 57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079" h="57704">
                  <a:moveTo>
                    <a:pt x="0" y="29242"/>
                  </a:moveTo>
                  <a:cubicBezTo>
                    <a:pt x="0" y="13733"/>
                    <a:pt x="8361" y="0"/>
                    <a:pt x="25257" y="0"/>
                  </a:cubicBezTo>
                  <a:cubicBezTo>
                    <a:pt x="42152" y="0"/>
                    <a:pt x="50080" y="13126"/>
                    <a:pt x="50080" y="26729"/>
                  </a:cubicBezTo>
                  <a:cubicBezTo>
                    <a:pt x="50080" y="27423"/>
                    <a:pt x="49950" y="30152"/>
                    <a:pt x="49733" y="31711"/>
                  </a:cubicBezTo>
                  <a:lnTo>
                    <a:pt x="9531" y="31711"/>
                  </a:lnTo>
                  <a:cubicBezTo>
                    <a:pt x="9964" y="42585"/>
                    <a:pt x="16116" y="48953"/>
                    <a:pt x="26296" y="48953"/>
                  </a:cubicBezTo>
                  <a:cubicBezTo>
                    <a:pt x="32751" y="48953"/>
                    <a:pt x="37257" y="46917"/>
                    <a:pt x="41589" y="42282"/>
                  </a:cubicBezTo>
                  <a:lnTo>
                    <a:pt x="48260" y="48174"/>
                  </a:lnTo>
                  <a:cubicBezTo>
                    <a:pt x="42022" y="54758"/>
                    <a:pt x="35351" y="57704"/>
                    <a:pt x="26166" y="57704"/>
                  </a:cubicBezTo>
                  <a:cubicBezTo>
                    <a:pt x="8621" y="57704"/>
                    <a:pt x="0" y="44795"/>
                    <a:pt x="0" y="29285"/>
                  </a:cubicBezTo>
                  <a:close/>
                  <a:moveTo>
                    <a:pt x="40896" y="24607"/>
                  </a:moveTo>
                  <a:lnTo>
                    <a:pt x="40896" y="23264"/>
                  </a:lnTo>
                  <a:cubicBezTo>
                    <a:pt x="40896" y="15899"/>
                    <a:pt x="35914" y="8101"/>
                    <a:pt x="25473" y="8101"/>
                  </a:cubicBezTo>
                  <a:cubicBezTo>
                    <a:pt x="15596" y="8101"/>
                    <a:pt x="10051" y="15596"/>
                    <a:pt x="9401" y="24650"/>
                  </a:cubicBezTo>
                  <a:lnTo>
                    <a:pt x="40896" y="2465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0" name="Vapaamuotoinen: Muoto 29">
              <a:extLst>
                <a:ext uri="{FF2B5EF4-FFF2-40B4-BE49-F238E27FC236}">
                  <a16:creationId xmlns:a16="http://schemas.microsoft.com/office/drawing/2014/main" id="{5989D042-061D-E466-768E-8A7EA7F55117}"/>
                </a:ext>
              </a:extLst>
            </p:cNvPr>
            <p:cNvSpPr/>
            <p:nvPr/>
          </p:nvSpPr>
          <p:spPr>
            <a:xfrm>
              <a:off x="2849118" y="726583"/>
              <a:ext cx="46354" cy="56751"/>
            </a:xfrm>
            <a:custGeom>
              <a:avLst/>
              <a:gdLst>
                <a:gd name="connsiteX0" fmla="*/ 0 w 46354"/>
                <a:gd name="connsiteY0" fmla="*/ 910 h 56751"/>
                <a:gd name="connsiteX1" fmla="*/ 9618 w 46354"/>
                <a:gd name="connsiteY1" fmla="*/ 910 h 56751"/>
                <a:gd name="connsiteX2" fmla="*/ 9618 w 46354"/>
                <a:gd name="connsiteY2" fmla="*/ 8968 h 56751"/>
                <a:gd name="connsiteX3" fmla="*/ 26730 w 46354"/>
                <a:gd name="connsiteY3" fmla="*/ 0 h 56751"/>
                <a:gd name="connsiteX4" fmla="*/ 46354 w 46354"/>
                <a:gd name="connsiteY4" fmla="*/ 21314 h 56751"/>
                <a:gd name="connsiteX5" fmla="*/ 46354 w 46354"/>
                <a:gd name="connsiteY5" fmla="*/ 56751 h 56751"/>
                <a:gd name="connsiteX6" fmla="*/ 36737 w 46354"/>
                <a:gd name="connsiteY6" fmla="*/ 56751 h 56751"/>
                <a:gd name="connsiteX7" fmla="*/ 36737 w 46354"/>
                <a:gd name="connsiteY7" fmla="*/ 24823 h 56751"/>
                <a:gd name="connsiteX8" fmla="*/ 24174 w 46354"/>
                <a:gd name="connsiteY8" fmla="*/ 8274 h 56751"/>
                <a:gd name="connsiteX9" fmla="*/ 9661 w 46354"/>
                <a:gd name="connsiteY9" fmla="*/ 28895 h 56751"/>
                <a:gd name="connsiteX10" fmla="*/ 9661 w 46354"/>
                <a:gd name="connsiteY10" fmla="*/ 56751 h 56751"/>
                <a:gd name="connsiteX11" fmla="*/ 43 w 46354"/>
                <a:gd name="connsiteY11" fmla="*/ 56751 h 56751"/>
                <a:gd name="connsiteX12" fmla="*/ 43 w 46354"/>
                <a:gd name="connsiteY12" fmla="*/ 910 h 56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354" h="56751">
                  <a:moveTo>
                    <a:pt x="0" y="910"/>
                  </a:moveTo>
                  <a:lnTo>
                    <a:pt x="9618" y="910"/>
                  </a:lnTo>
                  <a:lnTo>
                    <a:pt x="9618" y="8968"/>
                  </a:lnTo>
                  <a:cubicBezTo>
                    <a:pt x="13256" y="3292"/>
                    <a:pt x="19148" y="0"/>
                    <a:pt x="26730" y="0"/>
                  </a:cubicBezTo>
                  <a:cubicBezTo>
                    <a:pt x="38946" y="0"/>
                    <a:pt x="46354" y="7235"/>
                    <a:pt x="46354" y="21314"/>
                  </a:cubicBezTo>
                  <a:lnTo>
                    <a:pt x="46354" y="56751"/>
                  </a:lnTo>
                  <a:lnTo>
                    <a:pt x="36737" y="56751"/>
                  </a:lnTo>
                  <a:lnTo>
                    <a:pt x="36737" y="24823"/>
                  </a:lnTo>
                  <a:cubicBezTo>
                    <a:pt x="36737" y="13516"/>
                    <a:pt x="32535" y="8274"/>
                    <a:pt x="24174" y="8274"/>
                  </a:cubicBezTo>
                  <a:cubicBezTo>
                    <a:pt x="14903" y="8274"/>
                    <a:pt x="9661" y="14599"/>
                    <a:pt x="9661" y="28895"/>
                  </a:cubicBezTo>
                  <a:lnTo>
                    <a:pt x="9661" y="56751"/>
                  </a:lnTo>
                  <a:lnTo>
                    <a:pt x="43" y="56751"/>
                  </a:lnTo>
                  <a:lnTo>
                    <a:pt x="43" y="91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1" name="Vapaamuotoinen: Muoto 30">
              <a:extLst>
                <a:ext uri="{FF2B5EF4-FFF2-40B4-BE49-F238E27FC236}">
                  <a16:creationId xmlns:a16="http://schemas.microsoft.com/office/drawing/2014/main" id="{6C3989B5-B74C-2E30-BD99-F2C3FF056E15}"/>
                </a:ext>
              </a:extLst>
            </p:cNvPr>
            <p:cNvSpPr/>
            <p:nvPr/>
          </p:nvSpPr>
          <p:spPr>
            <a:xfrm>
              <a:off x="2914231" y="726583"/>
              <a:ext cx="78152" cy="56751"/>
            </a:xfrm>
            <a:custGeom>
              <a:avLst/>
              <a:gdLst>
                <a:gd name="connsiteX0" fmla="*/ 0 w 78152"/>
                <a:gd name="connsiteY0" fmla="*/ 910 h 56751"/>
                <a:gd name="connsiteX1" fmla="*/ 9617 w 78152"/>
                <a:gd name="connsiteY1" fmla="*/ 910 h 56751"/>
                <a:gd name="connsiteX2" fmla="*/ 9617 w 78152"/>
                <a:gd name="connsiteY2" fmla="*/ 9964 h 56751"/>
                <a:gd name="connsiteX3" fmla="*/ 25603 w 78152"/>
                <a:gd name="connsiteY3" fmla="*/ 0 h 56751"/>
                <a:gd name="connsiteX4" fmla="*/ 42022 w 78152"/>
                <a:gd name="connsiteY4" fmla="*/ 9964 h 56751"/>
                <a:gd name="connsiteX5" fmla="*/ 59004 w 78152"/>
                <a:gd name="connsiteY5" fmla="*/ 0 h 56751"/>
                <a:gd name="connsiteX6" fmla="*/ 78152 w 78152"/>
                <a:gd name="connsiteY6" fmla="*/ 22787 h 56751"/>
                <a:gd name="connsiteX7" fmla="*/ 78152 w 78152"/>
                <a:gd name="connsiteY7" fmla="*/ 56751 h 56751"/>
                <a:gd name="connsiteX8" fmla="*/ 68621 w 78152"/>
                <a:gd name="connsiteY8" fmla="*/ 56751 h 56751"/>
                <a:gd name="connsiteX9" fmla="*/ 68621 w 78152"/>
                <a:gd name="connsiteY9" fmla="*/ 25040 h 56751"/>
                <a:gd name="connsiteX10" fmla="*/ 56838 w 78152"/>
                <a:gd name="connsiteY10" fmla="*/ 8274 h 56751"/>
                <a:gd name="connsiteX11" fmla="*/ 43928 w 78152"/>
                <a:gd name="connsiteY11" fmla="*/ 26729 h 56751"/>
                <a:gd name="connsiteX12" fmla="*/ 43928 w 78152"/>
                <a:gd name="connsiteY12" fmla="*/ 56751 h 56751"/>
                <a:gd name="connsiteX13" fmla="*/ 34311 w 78152"/>
                <a:gd name="connsiteY13" fmla="*/ 56751 h 56751"/>
                <a:gd name="connsiteX14" fmla="*/ 34311 w 78152"/>
                <a:gd name="connsiteY14" fmla="*/ 24217 h 56751"/>
                <a:gd name="connsiteX15" fmla="*/ 22744 w 78152"/>
                <a:gd name="connsiteY15" fmla="*/ 8231 h 56751"/>
                <a:gd name="connsiteX16" fmla="*/ 9617 w 78152"/>
                <a:gd name="connsiteY16" fmla="*/ 26686 h 56751"/>
                <a:gd name="connsiteX17" fmla="*/ 9617 w 78152"/>
                <a:gd name="connsiteY17" fmla="*/ 56708 h 56751"/>
                <a:gd name="connsiteX18" fmla="*/ 0 w 78152"/>
                <a:gd name="connsiteY18" fmla="*/ 56708 h 56751"/>
                <a:gd name="connsiteX19" fmla="*/ 0 w 78152"/>
                <a:gd name="connsiteY19" fmla="*/ 866 h 56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8152" h="56751">
                  <a:moveTo>
                    <a:pt x="0" y="910"/>
                  </a:moveTo>
                  <a:lnTo>
                    <a:pt x="9617" y="910"/>
                  </a:lnTo>
                  <a:lnTo>
                    <a:pt x="9617" y="9964"/>
                  </a:lnTo>
                  <a:cubicBezTo>
                    <a:pt x="12996" y="3076"/>
                    <a:pt x="18932" y="0"/>
                    <a:pt x="25603" y="0"/>
                  </a:cubicBezTo>
                  <a:cubicBezTo>
                    <a:pt x="33314" y="0"/>
                    <a:pt x="38989" y="3292"/>
                    <a:pt x="42022" y="9964"/>
                  </a:cubicBezTo>
                  <a:cubicBezTo>
                    <a:pt x="45661" y="3509"/>
                    <a:pt x="50990" y="0"/>
                    <a:pt x="59004" y="0"/>
                  </a:cubicBezTo>
                  <a:cubicBezTo>
                    <a:pt x="72824" y="0"/>
                    <a:pt x="78152" y="10441"/>
                    <a:pt x="78152" y="22787"/>
                  </a:cubicBezTo>
                  <a:lnTo>
                    <a:pt x="78152" y="56751"/>
                  </a:lnTo>
                  <a:lnTo>
                    <a:pt x="68621" y="56751"/>
                  </a:lnTo>
                  <a:lnTo>
                    <a:pt x="68621" y="25040"/>
                  </a:lnTo>
                  <a:cubicBezTo>
                    <a:pt x="68621" y="14599"/>
                    <a:pt x="65329" y="8274"/>
                    <a:pt x="56838" y="8274"/>
                  </a:cubicBezTo>
                  <a:cubicBezTo>
                    <a:pt x="48347" y="8274"/>
                    <a:pt x="43928" y="14513"/>
                    <a:pt x="43928" y="26729"/>
                  </a:cubicBezTo>
                  <a:lnTo>
                    <a:pt x="43928" y="56751"/>
                  </a:lnTo>
                  <a:lnTo>
                    <a:pt x="34311" y="56751"/>
                  </a:lnTo>
                  <a:lnTo>
                    <a:pt x="34311" y="24217"/>
                  </a:lnTo>
                  <a:cubicBezTo>
                    <a:pt x="34311" y="13473"/>
                    <a:pt x="30238" y="8231"/>
                    <a:pt x="22744" y="8231"/>
                  </a:cubicBezTo>
                  <a:cubicBezTo>
                    <a:pt x="14469" y="8231"/>
                    <a:pt x="9617" y="14556"/>
                    <a:pt x="9617" y="26686"/>
                  </a:cubicBezTo>
                  <a:lnTo>
                    <a:pt x="9617" y="56708"/>
                  </a:lnTo>
                  <a:lnTo>
                    <a:pt x="0" y="56708"/>
                  </a:lnTo>
                  <a:lnTo>
                    <a:pt x="0" y="866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2" name="Vapaamuotoinen: Muoto 31">
              <a:extLst>
                <a:ext uri="{FF2B5EF4-FFF2-40B4-BE49-F238E27FC236}">
                  <a16:creationId xmlns:a16="http://schemas.microsoft.com/office/drawing/2014/main" id="{6EA26801-F7CE-0BB7-4575-A24D611BBFDB}"/>
                </a:ext>
              </a:extLst>
            </p:cNvPr>
            <p:cNvSpPr/>
            <p:nvPr/>
          </p:nvSpPr>
          <p:spPr>
            <a:xfrm>
              <a:off x="3008239" y="726583"/>
              <a:ext cx="48173" cy="57661"/>
            </a:xfrm>
            <a:custGeom>
              <a:avLst/>
              <a:gdLst>
                <a:gd name="connsiteX0" fmla="*/ 0 w 48173"/>
                <a:gd name="connsiteY0" fmla="*/ 40116 h 57661"/>
                <a:gd name="connsiteX1" fmla="*/ 6671 w 48173"/>
                <a:gd name="connsiteY1" fmla="*/ 27206 h 57661"/>
                <a:gd name="connsiteX2" fmla="*/ 21401 w 48173"/>
                <a:gd name="connsiteY2" fmla="*/ 23784 h 57661"/>
                <a:gd name="connsiteX3" fmla="*/ 38643 w 48173"/>
                <a:gd name="connsiteY3" fmla="*/ 23784 h 57661"/>
                <a:gd name="connsiteX4" fmla="*/ 38643 w 48173"/>
                <a:gd name="connsiteY4" fmla="*/ 21747 h 57661"/>
                <a:gd name="connsiteX5" fmla="*/ 24477 w 48173"/>
                <a:gd name="connsiteY5" fmla="*/ 8274 h 57661"/>
                <a:gd name="connsiteX6" fmla="*/ 8274 w 48173"/>
                <a:gd name="connsiteY6" fmla="*/ 16419 h 57661"/>
                <a:gd name="connsiteX7" fmla="*/ 1386 w 48173"/>
                <a:gd name="connsiteY7" fmla="*/ 10527 h 57661"/>
                <a:gd name="connsiteX8" fmla="*/ 25170 w 48173"/>
                <a:gd name="connsiteY8" fmla="*/ 0 h 57661"/>
                <a:gd name="connsiteX9" fmla="*/ 48174 w 48173"/>
                <a:gd name="connsiteY9" fmla="*/ 21747 h 57661"/>
                <a:gd name="connsiteX10" fmla="*/ 48174 w 48173"/>
                <a:gd name="connsiteY10" fmla="*/ 56751 h 57661"/>
                <a:gd name="connsiteX11" fmla="*/ 39336 w 48173"/>
                <a:gd name="connsiteY11" fmla="*/ 56751 h 57661"/>
                <a:gd name="connsiteX12" fmla="*/ 38773 w 48173"/>
                <a:gd name="connsiteY12" fmla="*/ 48130 h 57661"/>
                <a:gd name="connsiteX13" fmla="*/ 20881 w 48173"/>
                <a:gd name="connsiteY13" fmla="*/ 57661 h 57661"/>
                <a:gd name="connsiteX14" fmla="*/ 43 w 48173"/>
                <a:gd name="connsiteY14" fmla="*/ 40116 h 57661"/>
                <a:gd name="connsiteX15" fmla="*/ 38643 w 48173"/>
                <a:gd name="connsiteY15" fmla="*/ 33228 h 57661"/>
                <a:gd name="connsiteX16" fmla="*/ 38643 w 48173"/>
                <a:gd name="connsiteY16" fmla="*/ 31062 h 57661"/>
                <a:gd name="connsiteX17" fmla="*/ 22787 w 48173"/>
                <a:gd name="connsiteY17" fmla="*/ 31062 h 57661"/>
                <a:gd name="connsiteX18" fmla="*/ 12823 w 48173"/>
                <a:gd name="connsiteY18" fmla="*/ 33444 h 57661"/>
                <a:gd name="connsiteX19" fmla="*/ 9661 w 48173"/>
                <a:gd name="connsiteY19" fmla="*/ 40246 h 57661"/>
                <a:gd name="connsiteX20" fmla="*/ 21791 w 48173"/>
                <a:gd name="connsiteY20" fmla="*/ 49863 h 57661"/>
                <a:gd name="connsiteX21" fmla="*/ 38686 w 48173"/>
                <a:gd name="connsiteY21" fmla="*/ 33228 h 57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173" h="57661">
                  <a:moveTo>
                    <a:pt x="0" y="40116"/>
                  </a:moveTo>
                  <a:cubicBezTo>
                    <a:pt x="0" y="33877"/>
                    <a:pt x="2729" y="29675"/>
                    <a:pt x="6671" y="27206"/>
                  </a:cubicBezTo>
                  <a:cubicBezTo>
                    <a:pt x="10657" y="24693"/>
                    <a:pt x="15856" y="23784"/>
                    <a:pt x="21401" y="23784"/>
                  </a:cubicBezTo>
                  <a:lnTo>
                    <a:pt x="38643" y="23784"/>
                  </a:lnTo>
                  <a:lnTo>
                    <a:pt x="38643" y="21747"/>
                  </a:lnTo>
                  <a:cubicBezTo>
                    <a:pt x="38643" y="13126"/>
                    <a:pt x="33791" y="8274"/>
                    <a:pt x="24477" y="8274"/>
                  </a:cubicBezTo>
                  <a:cubicBezTo>
                    <a:pt x="18368" y="8274"/>
                    <a:pt x="13256" y="10527"/>
                    <a:pt x="8274" y="16419"/>
                  </a:cubicBezTo>
                  <a:lnTo>
                    <a:pt x="1386" y="10527"/>
                  </a:lnTo>
                  <a:cubicBezTo>
                    <a:pt x="7495" y="3292"/>
                    <a:pt x="15639" y="0"/>
                    <a:pt x="25170" y="0"/>
                  </a:cubicBezTo>
                  <a:cubicBezTo>
                    <a:pt x="39769" y="0"/>
                    <a:pt x="48174" y="7928"/>
                    <a:pt x="48174" y="21747"/>
                  </a:cubicBezTo>
                  <a:lnTo>
                    <a:pt x="48174" y="56751"/>
                  </a:lnTo>
                  <a:lnTo>
                    <a:pt x="39336" y="56751"/>
                  </a:lnTo>
                  <a:lnTo>
                    <a:pt x="38773" y="48130"/>
                  </a:lnTo>
                  <a:cubicBezTo>
                    <a:pt x="35047" y="54022"/>
                    <a:pt x="28679" y="57661"/>
                    <a:pt x="20881" y="57661"/>
                  </a:cubicBezTo>
                  <a:cubicBezTo>
                    <a:pt x="8058" y="57661"/>
                    <a:pt x="43" y="50643"/>
                    <a:pt x="43" y="40116"/>
                  </a:cubicBezTo>
                  <a:close/>
                  <a:moveTo>
                    <a:pt x="38643" y="33228"/>
                  </a:moveTo>
                  <a:lnTo>
                    <a:pt x="38643" y="31062"/>
                  </a:lnTo>
                  <a:lnTo>
                    <a:pt x="22787" y="31062"/>
                  </a:lnTo>
                  <a:cubicBezTo>
                    <a:pt x="19408" y="31062"/>
                    <a:pt x="15552" y="31495"/>
                    <a:pt x="12823" y="33444"/>
                  </a:cubicBezTo>
                  <a:cubicBezTo>
                    <a:pt x="10787" y="34917"/>
                    <a:pt x="9661" y="37170"/>
                    <a:pt x="9661" y="40246"/>
                  </a:cubicBezTo>
                  <a:cubicBezTo>
                    <a:pt x="9661" y="46138"/>
                    <a:pt x="14296" y="49863"/>
                    <a:pt x="21791" y="49863"/>
                  </a:cubicBezTo>
                  <a:cubicBezTo>
                    <a:pt x="30975" y="49863"/>
                    <a:pt x="38686" y="42845"/>
                    <a:pt x="38686" y="33228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3" name="Vapaamuotoinen: Muoto 32">
              <a:extLst>
                <a:ext uri="{FF2B5EF4-FFF2-40B4-BE49-F238E27FC236}">
                  <a16:creationId xmlns:a16="http://schemas.microsoft.com/office/drawing/2014/main" id="{8401E036-8636-6B52-B50F-CAE207630A60}"/>
                </a:ext>
              </a:extLst>
            </p:cNvPr>
            <p:cNvSpPr/>
            <p:nvPr/>
          </p:nvSpPr>
          <p:spPr>
            <a:xfrm>
              <a:off x="3071965" y="726583"/>
              <a:ext cx="48173" cy="57661"/>
            </a:xfrm>
            <a:custGeom>
              <a:avLst/>
              <a:gdLst>
                <a:gd name="connsiteX0" fmla="*/ 0 w 48173"/>
                <a:gd name="connsiteY0" fmla="*/ 40116 h 57661"/>
                <a:gd name="connsiteX1" fmla="*/ 6672 w 48173"/>
                <a:gd name="connsiteY1" fmla="*/ 27206 h 57661"/>
                <a:gd name="connsiteX2" fmla="*/ 21401 w 48173"/>
                <a:gd name="connsiteY2" fmla="*/ 23784 h 57661"/>
                <a:gd name="connsiteX3" fmla="*/ 38643 w 48173"/>
                <a:gd name="connsiteY3" fmla="*/ 23784 h 57661"/>
                <a:gd name="connsiteX4" fmla="*/ 38643 w 48173"/>
                <a:gd name="connsiteY4" fmla="*/ 21747 h 57661"/>
                <a:gd name="connsiteX5" fmla="*/ 24477 w 48173"/>
                <a:gd name="connsiteY5" fmla="*/ 8274 h 57661"/>
                <a:gd name="connsiteX6" fmla="*/ 8275 w 48173"/>
                <a:gd name="connsiteY6" fmla="*/ 16419 h 57661"/>
                <a:gd name="connsiteX7" fmla="*/ 1386 w 48173"/>
                <a:gd name="connsiteY7" fmla="*/ 10527 h 57661"/>
                <a:gd name="connsiteX8" fmla="*/ 25170 w 48173"/>
                <a:gd name="connsiteY8" fmla="*/ 0 h 57661"/>
                <a:gd name="connsiteX9" fmla="*/ 48174 w 48173"/>
                <a:gd name="connsiteY9" fmla="*/ 21747 h 57661"/>
                <a:gd name="connsiteX10" fmla="*/ 48174 w 48173"/>
                <a:gd name="connsiteY10" fmla="*/ 56751 h 57661"/>
                <a:gd name="connsiteX11" fmla="*/ 39336 w 48173"/>
                <a:gd name="connsiteY11" fmla="*/ 56751 h 57661"/>
                <a:gd name="connsiteX12" fmla="*/ 38773 w 48173"/>
                <a:gd name="connsiteY12" fmla="*/ 48130 h 57661"/>
                <a:gd name="connsiteX13" fmla="*/ 20881 w 48173"/>
                <a:gd name="connsiteY13" fmla="*/ 57661 h 57661"/>
                <a:gd name="connsiteX14" fmla="*/ 43 w 48173"/>
                <a:gd name="connsiteY14" fmla="*/ 40116 h 57661"/>
                <a:gd name="connsiteX15" fmla="*/ 38643 w 48173"/>
                <a:gd name="connsiteY15" fmla="*/ 33228 h 57661"/>
                <a:gd name="connsiteX16" fmla="*/ 38643 w 48173"/>
                <a:gd name="connsiteY16" fmla="*/ 31062 h 57661"/>
                <a:gd name="connsiteX17" fmla="*/ 22787 w 48173"/>
                <a:gd name="connsiteY17" fmla="*/ 31062 h 57661"/>
                <a:gd name="connsiteX18" fmla="*/ 12823 w 48173"/>
                <a:gd name="connsiteY18" fmla="*/ 33444 h 57661"/>
                <a:gd name="connsiteX19" fmla="*/ 9661 w 48173"/>
                <a:gd name="connsiteY19" fmla="*/ 40246 h 57661"/>
                <a:gd name="connsiteX20" fmla="*/ 21791 w 48173"/>
                <a:gd name="connsiteY20" fmla="*/ 49863 h 57661"/>
                <a:gd name="connsiteX21" fmla="*/ 38686 w 48173"/>
                <a:gd name="connsiteY21" fmla="*/ 33228 h 57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173" h="57661">
                  <a:moveTo>
                    <a:pt x="0" y="40116"/>
                  </a:moveTo>
                  <a:cubicBezTo>
                    <a:pt x="0" y="33877"/>
                    <a:pt x="2729" y="29675"/>
                    <a:pt x="6672" y="27206"/>
                  </a:cubicBezTo>
                  <a:cubicBezTo>
                    <a:pt x="10657" y="24693"/>
                    <a:pt x="15856" y="23784"/>
                    <a:pt x="21401" y="23784"/>
                  </a:cubicBezTo>
                  <a:lnTo>
                    <a:pt x="38643" y="23784"/>
                  </a:lnTo>
                  <a:lnTo>
                    <a:pt x="38643" y="21747"/>
                  </a:lnTo>
                  <a:cubicBezTo>
                    <a:pt x="38643" y="13126"/>
                    <a:pt x="33791" y="8274"/>
                    <a:pt x="24477" y="8274"/>
                  </a:cubicBezTo>
                  <a:cubicBezTo>
                    <a:pt x="18368" y="8274"/>
                    <a:pt x="13256" y="10527"/>
                    <a:pt x="8275" y="16419"/>
                  </a:cubicBezTo>
                  <a:lnTo>
                    <a:pt x="1386" y="10527"/>
                  </a:lnTo>
                  <a:cubicBezTo>
                    <a:pt x="7495" y="3292"/>
                    <a:pt x="15639" y="0"/>
                    <a:pt x="25170" y="0"/>
                  </a:cubicBezTo>
                  <a:cubicBezTo>
                    <a:pt x="39769" y="0"/>
                    <a:pt x="48174" y="7928"/>
                    <a:pt x="48174" y="21747"/>
                  </a:cubicBezTo>
                  <a:lnTo>
                    <a:pt x="48174" y="56751"/>
                  </a:lnTo>
                  <a:lnTo>
                    <a:pt x="39336" y="56751"/>
                  </a:lnTo>
                  <a:lnTo>
                    <a:pt x="38773" y="48130"/>
                  </a:lnTo>
                  <a:cubicBezTo>
                    <a:pt x="35047" y="54022"/>
                    <a:pt x="28679" y="57661"/>
                    <a:pt x="20881" y="57661"/>
                  </a:cubicBezTo>
                  <a:cubicBezTo>
                    <a:pt x="8058" y="57661"/>
                    <a:pt x="43" y="50643"/>
                    <a:pt x="43" y="40116"/>
                  </a:cubicBezTo>
                  <a:close/>
                  <a:moveTo>
                    <a:pt x="38643" y="33228"/>
                  </a:moveTo>
                  <a:lnTo>
                    <a:pt x="38643" y="31062"/>
                  </a:lnTo>
                  <a:lnTo>
                    <a:pt x="22787" y="31062"/>
                  </a:lnTo>
                  <a:cubicBezTo>
                    <a:pt x="19408" y="31062"/>
                    <a:pt x="15553" y="31495"/>
                    <a:pt x="12823" y="33444"/>
                  </a:cubicBezTo>
                  <a:cubicBezTo>
                    <a:pt x="10787" y="34917"/>
                    <a:pt x="9661" y="37170"/>
                    <a:pt x="9661" y="40246"/>
                  </a:cubicBezTo>
                  <a:cubicBezTo>
                    <a:pt x="9661" y="46138"/>
                    <a:pt x="14296" y="49863"/>
                    <a:pt x="21791" y="49863"/>
                  </a:cubicBezTo>
                  <a:cubicBezTo>
                    <a:pt x="30975" y="49863"/>
                    <a:pt x="38686" y="42845"/>
                    <a:pt x="38686" y="33228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4" name="Vapaamuotoinen: Muoto 33">
              <a:extLst>
                <a:ext uri="{FF2B5EF4-FFF2-40B4-BE49-F238E27FC236}">
                  <a16:creationId xmlns:a16="http://schemas.microsoft.com/office/drawing/2014/main" id="{EFAA09FC-183C-0477-9E7B-1C7147F7449B}"/>
                </a:ext>
              </a:extLst>
            </p:cNvPr>
            <p:cNvSpPr/>
            <p:nvPr/>
          </p:nvSpPr>
          <p:spPr>
            <a:xfrm>
              <a:off x="3138810" y="726583"/>
              <a:ext cx="46354" cy="56751"/>
            </a:xfrm>
            <a:custGeom>
              <a:avLst/>
              <a:gdLst>
                <a:gd name="connsiteX0" fmla="*/ 0 w 46354"/>
                <a:gd name="connsiteY0" fmla="*/ 910 h 56751"/>
                <a:gd name="connsiteX1" fmla="*/ 9618 w 46354"/>
                <a:gd name="connsiteY1" fmla="*/ 910 h 56751"/>
                <a:gd name="connsiteX2" fmla="*/ 9618 w 46354"/>
                <a:gd name="connsiteY2" fmla="*/ 8968 h 56751"/>
                <a:gd name="connsiteX3" fmla="*/ 26730 w 46354"/>
                <a:gd name="connsiteY3" fmla="*/ 0 h 56751"/>
                <a:gd name="connsiteX4" fmla="*/ 46354 w 46354"/>
                <a:gd name="connsiteY4" fmla="*/ 21314 h 56751"/>
                <a:gd name="connsiteX5" fmla="*/ 46354 w 46354"/>
                <a:gd name="connsiteY5" fmla="*/ 56751 h 56751"/>
                <a:gd name="connsiteX6" fmla="*/ 36737 w 46354"/>
                <a:gd name="connsiteY6" fmla="*/ 56751 h 56751"/>
                <a:gd name="connsiteX7" fmla="*/ 36737 w 46354"/>
                <a:gd name="connsiteY7" fmla="*/ 24823 h 56751"/>
                <a:gd name="connsiteX8" fmla="*/ 24174 w 46354"/>
                <a:gd name="connsiteY8" fmla="*/ 8274 h 56751"/>
                <a:gd name="connsiteX9" fmla="*/ 9661 w 46354"/>
                <a:gd name="connsiteY9" fmla="*/ 28895 h 56751"/>
                <a:gd name="connsiteX10" fmla="*/ 9661 w 46354"/>
                <a:gd name="connsiteY10" fmla="*/ 56751 h 56751"/>
                <a:gd name="connsiteX11" fmla="*/ 43 w 46354"/>
                <a:gd name="connsiteY11" fmla="*/ 56751 h 56751"/>
                <a:gd name="connsiteX12" fmla="*/ 43 w 46354"/>
                <a:gd name="connsiteY12" fmla="*/ 910 h 56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354" h="56751">
                  <a:moveTo>
                    <a:pt x="0" y="910"/>
                  </a:moveTo>
                  <a:lnTo>
                    <a:pt x="9618" y="910"/>
                  </a:lnTo>
                  <a:lnTo>
                    <a:pt x="9618" y="8968"/>
                  </a:lnTo>
                  <a:cubicBezTo>
                    <a:pt x="13256" y="3292"/>
                    <a:pt x="19148" y="0"/>
                    <a:pt x="26730" y="0"/>
                  </a:cubicBezTo>
                  <a:cubicBezTo>
                    <a:pt x="38946" y="0"/>
                    <a:pt x="46354" y="7235"/>
                    <a:pt x="46354" y="21314"/>
                  </a:cubicBezTo>
                  <a:lnTo>
                    <a:pt x="46354" y="56751"/>
                  </a:lnTo>
                  <a:lnTo>
                    <a:pt x="36737" y="56751"/>
                  </a:lnTo>
                  <a:lnTo>
                    <a:pt x="36737" y="24823"/>
                  </a:lnTo>
                  <a:cubicBezTo>
                    <a:pt x="36737" y="13516"/>
                    <a:pt x="32535" y="8274"/>
                    <a:pt x="24174" y="8274"/>
                  </a:cubicBezTo>
                  <a:cubicBezTo>
                    <a:pt x="14903" y="8274"/>
                    <a:pt x="9661" y="14599"/>
                    <a:pt x="9661" y="28895"/>
                  </a:cubicBezTo>
                  <a:lnTo>
                    <a:pt x="9661" y="56751"/>
                  </a:lnTo>
                  <a:lnTo>
                    <a:pt x="43" y="56751"/>
                  </a:lnTo>
                  <a:lnTo>
                    <a:pt x="43" y="91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5" name="Vapaamuotoinen: Muoto 34">
              <a:extLst>
                <a:ext uri="{FF2B5EF4-FFF2-40B4-BE49-F238E27FC236}">
                  <a16:creationId xmlns:a16="http://schemas.microsoft.com/office/drawing/2014/main" id="{D9BD033B-46EF-8FB4-30D7-10F1239BBF14}"/>
                </a:ext>
              </a:extLst>
            </p:cNvPr>
            <p:cNvSpPr/>
            <p:nvPr/>
          </p:nvSpPr>
          <p:spPr>
            <a:xfrm>
              <a:off x="3225496" y="726540"/>
              <a:ext cx="44404" cy="57704"/>
            </a:xfrm>
            <a:custGeom>
              <a:avLst/>
              <a:gdLst>
                <a:gd name="connsiteX0" fmla="*/ 0 w 44404"/>
                <a:gd name="connsiteY0" fmla="*/ 45488 h 57704"/>
                <a:gd name="connsiteX1" fmla="*/ 6715 w 44404"/>
                <a:gd name="connsiteY1" fmla="*/ 39813 h 57704"/>
                <a:gd name="connsiteX2" fmla="*/ 23264 w 44404"/>
                <a:gd name="connsiteY2" fmla="*/ 49647 h 57704"/>
                <a:gd name="connsiteX3" fmla="*/ 34961 w 44404"/>
                <a:gd name="connsiteY3" fmla="*/ 41242 h 57704"/>
                <a:gd name="connsiteX4" fmla="*/ 21011 w 44404"/>
                <a:gd name="connsiteY4" fmla="*/ 31278 h 57704"/>
                <a:gd name="connsiteX5" fmla="*/ 2989 w 44404"/>
                <a:gd name="connsiteY5" fmla="*/ 15423 h 57704"/>
                <a:gd name="connsiteX6" fmla="*/ 22484 w 44404"/>
                <a:gd name="connsiteY6" fmla="*/ 0 h 57704"/>
                <a:gd name="connsiteX7" fmla="*/ 42325 w 44404"/>
                <a:gd name="connsiteY7" fmla="*/ 10657 h 57704"/>
                <a:gd name="connsiteX8" fmla="*/ 36217 w 44404"/>
                <a:gd name="connsiteY8" fmla="*/ 15206 h 57704"/>
                <a:gd name="connsiteX9" fmla="*/ 22181 w 44404"/>
                <a:gd name="connsiteY9" fmla="*/ 7711 h 57704"/>
                <a:gd name="connsiteX10" fmla="*/ 11870 w 44404"/>
                <a:gd name="connsiteY10" fmla="*/ 14513 h 57704"/>
                <a:gd name="connsiteX11" fmla="*/ 23784 w 44404"/>
                <a:gd name="connsiteY11" fmla="*/ 22787 h 57704"/>
                <a:gd name="connsiteX12" fmla="*/ 44405 w 44404"/>
                <a:gd name="connsiteY12" fmla="*/ 40246 h 57704"/>
                <a:gd name="connsiteX13" fmla="*/ 23221 w 44404"/>
                <a:gd name="connsiteY13" fmla="*/ 57704 h 57704"/>
                <a:gd name="connsiteX14" fmla="*/ 87 w 44404"/>
                <a:gd name="connsiteY14" fmla="*/ 45488 h 57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404" h="57704">
                  <a:moveTo>
                    <a:pt x="0" y="45488"/>
                  </a:moveTo>
                  <a:lnTo>
                    <a:pt x="6715" y="39813"/>
                  </a:lnTo>
                  <a:cubicBezTo>
                    <a:pt x="9531" y="45574"/>
                    <a:pt x="15422" y="49647"/>
                    <a:pt x="23264" y="49647"/>
                  </a:cubicBezTo>
                  <a:cubicBezTo>
                    <a:pt x="30412" y="49647"/>
                    <a:pt x="34961" y="46484"/>
                    <a:pt x="34961" y="41242"/>
                  </a:cubicBezTo>
                  <a:cubicBezTo>
                    <a:pt x="34961" y="34917"/>
                    <a:pt x="28506" y="33228"/>
                    <a:pt x="21011" y="31278"/>
                  </a:cubicBezTo>
                  <a:cubicBezTo>
                    <a:pt x="12433" y="29112"/>
                    <a:pt x="2989" y="26080"/>
                    <a:pt x="2989" y="15423"/>
                  </a:cubicBezTo>
                  <a:cubicBezTo>
                    <a:pt x="2989" y="6238"/>
                    <a:pt x="10830" y="0"/>
                    <a:pt x="22484" y="0"/>
                  </a:cubicBezTo>
                  <a:cubicBezTo>
                    <a:pt x="30888" y="0"/>
                    <a:pt x="38340" y="3639"/>
                    <a:pt x="42325" y="10657"/>
                  </a:cubicBezTo>
                  <a:lnTo>
                    <a:pt x="36217" y="15206"/>
                  </a:lnTo>
                  <a:cubicBezTo>
                    <a:pt x="33141" y="10007"/>
                    <a:pt x="28073" y="7711"/>
                    <a:pt x="22181" y="7711"/>
                  </a:cubicBezTo>
                  <a:cubicBezTo>
                    <a:pt x="16289" y="7711"/>
                    <a:pt x="11870" y="10311"/>
                    <a:pt x="11870" y="14513"/>
                  </a:cubicBezTo>
                  <a:cubicBezTo>
                    <a:pt x="11870" y="19278"/>
                    <a:pt x="15942" y="20968"/>
                    <a:pt x="23784" y="22787"/>
                  </a:cubicBezTo>
                  <a:cubicBezTo>
                    <a:pt x="33184" y="25040"/>
                    <a:pt x="44405" y="27639"/>
                    <a:pt x="44405" y="40246"/>
                  </a:cubicBezTo>
                  <a:cubicBezTo>
                    <a:pt x="44405" y="50773"/>
                    <a:pt x="36044" y="57704"/>
                    <a:pt x="23221" y="57704"/>
                  </a:cubicBezTo>
                  <a:cubicBezTo>
                    <a:pt x="11784" y="57704"/>
                    <a:pt x="3856" y="51943"/>
                    <a:pt x="87" y="45488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6" name="Vapaamuotoinen: Muoto 35">
              <a:extLst>
                <a:ext uri="{FF2B5EF4-FFF2-40B4-BE49-F238E27FC236}">
                  <a16:creationId xmlns:a16="http://schemas.microsoft.com/office/drawing/2014/main" id="{7D00A84D-36CB-DB08-211A-D3E63C0B11F3}"/>
                </a:ext>
              </a:extLst>
            </p:cNvPr>
            <p:cNvSpPr/>
            <p:nvPr/>
          </p:nvSpPr>
          <p:spPr>
            <a:xfrm>
              <a:off x="3283028" y="726627"/>
              <a:ext cx="54281" cy="57661"/>
            </a:xfrm>
            <a:custGeom>
              <a:avLst/>
              <a:gdLst>
                <a:gd name="connsiteX0" fmla="*/ 0 w 54281"/>
                <a:gd name="connsiteY0" fmla="*/ 28766 h 57661"/>
                <a:gd name="connsiteX1" fmla="*/ 27206 w 54281"/>
                <a:gd name="connsiteY1" fmla="*/ 0 h 57661"/>
                <a:gd name="connsiteX2" fmla="*/ 54282 w 54281"/>
                <a:gd name="connsiteY2" fmla="*/ 28766 h 57661"/>
                <a:gd name="connsiteX3" fmla="*/ 27206 w 54281"/>
                <a:gd name="connsiteY3" fmla="*/ 57661 h 57661"/>
                <a:gd name="connsiteX4" fmla="*/ 0 w 54281"/>
                <a:gd name="connsiteY4" fmla="*/ 28766 h 57661"/>
                <a:gd name="connsiteX5" fmla="*/ 44621 w 54281"/>
                <a:gd name="connsiteY5" fmla="*/ 28766 h 57661"/>
                <a:gd name="connsiteX6" fmla="*/ 27206 w 54281"/>
                <a:gd name="connsiteY6" fmla="*/ 8361 h 57661"/>
                <a:gd name="connsiteX7" fmla="*/ 9531 w 54281"/>
                <a:gd name="connsiteY7" fmla="*/ 28766 h 57661"/>
                <a:gd name="connsiteX8" fmla="*/ 27206 w 54281"/>
                <a:gd name="connsiteY8" fmla="*/ 49170 h 57661"/>
                <a:gd name="connsiteX9" fmla="*/ 44621 w 54281"/>
                <a:gd name="connsiteY9" fmla="*/ 28766 h 57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281" h="57661">
                  <a:moveTo>
                    <a:pt x="0" y="28766"/>
                  </a:moveTo>
                  <a:cubicBezTo>
                    <a:pt x="0" y="12000"/>
                    <a:pt x="11220" y="0"/>
                    <a:pt x="27206" y="0"/>
                  </a:cubicBezTo>
                  <a:cubicBezTo>
                    <a:pt x="43192" y="0"/>
                    <a:pt x="54282" y="12000"/>
                    <a:pt x="54282" y="28766"/>
                  </a:cubicBezTo>
                  <a:cubicBezTo>
                    <a:pt x="54282" y="45531"/>
                    <a:pt x="42845" y="57661"/>
                    <a:pt x="27206" y="57661"/>
                  </a:cubicBezTo>
                  <a:cubicBezTo>
                    <a:pt x="11567" y="57661"/>
                    <a:pt x="0" y="45661"/>
                    <a:pt x="0" y="28766"/>
                  </a:cubicBezTo>
                  <a:close/>
                  <a:moveTo>
                    <a:pt x="44621" y="28766"/>
                  </a:moveTo>
                  <a:cubicBezTo>
                    <a:pt x="44621" y="16289"/>
                    <a:pt x="37820" y="8361"/>
                    <a:pt x="27206" y="8361"/>
                  </a:cubicBezTo>
                  <a:cubicBezTo>
                    <a:pt x="16592" y="8361"/>
                    <a:pt x="9531" y="16419"/>
                    <a:pt x="9531" y="28766"/>
                  </a:cubicBezTo>
                  <a:cubicBezTo>
                    <a:pt x="9531" y="41112"/>
                    <a:pt x="16419" y="49170"/>
                    <a:pt x="27206" y="49170"/>
                  </a:cubicBezTo>
                  <a:cubicBezTo>
                    <a:pt x="37993" y="49170"/>
                    <a:pt x="44621" y="41112"/>
                    <a:pt x="44621" y="28766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7" name="Vapaamuotoinen: Muoto 36">
              <a:extLst>
                <a:ext uri="{FF2B5EF4-FFF2-40B4-BE49-F238E27FC236}">
                  <a16:creationId xmlns:a16="http://schemas.microsoft.com/office/drawing/2014/main" id="{AEAE378E-4758-992E-5783-28B31E597C43}"/>
                </a:ext>
              </a:extLst>
            </p:cNvPr>
            <p:cNvSpPr/>
            <p:nvPr/>
          </p:nvSpPr>
          <p:spPr>
            <a:xfrm>
              <a:off x="3348573" y="726540"/>
              <a:ext cx="44404" cy="57704"/>
            </a:xfrm>
            <a:custGeom>
              <a:avLst/>
              <a:gdLst>
                <a:gd name="connsiteX0" fmla="*/ 0 w 44404"/>
                <a:gd name="connsiteY0" fmla="*/ 45488 h 57704"/>
                <a:gd name="connsiteX1" fmla="*/ 6715 w 44404"/>
                <a:gd name="connsiteY1" fmla="*/ 39813 h 57704"/>
                <a:gd name="connsiteX2" fmla="*/ 23264 w 44404"/>
                <a:gd name="connsiteY2" fmla="*/ 49647 h 57704"/>
                <a:gd name="connsiteX3" fmla="*/ 34961 w 44404"/>
                <a:gd name="connsiteY3" fmla="*/ 41242 h 57704"/>
                <a:gd name="connsiteX4" fmla="*/ 21011 w 44404"/>
                <a:gd name="connsiteY4" fmla="*/ 31278 h 57704"/>
                <a:gd name="connsiteX5" fmla="*/ 2989 w 44404"/>
                <a:gd name="connsiteY5" fmla="*/ 15423 h 57704"/>
                <a:gd name="connsiteX6" fmla="*/ 22484 w 44404"/>
                <a:gd name="connsiteY6" fmla="*/ 0 h 57704"/>
                <a:gd name="connsiteX7" fmla="*/ 42325 w 44404"/>
                <a:gd name="connsiteY7" fmla="*/ 10657 h 57704"/>
                <a:gd name="connsiteX8" fmla="*/ 36217 w 44404"/>
                <a:gd name="connsiteY8" fmla="*/ 15206 h 57704"/>
                <a:gd name="connsiteX9" fmla="*/ 22181 w 44404"/>
                <a:gd name="connsiteY9" fmla="*/ 7711 h 57704"/>
                <a:gd name="connsiteX10" fmla="*/ 11870 w 44404"/>
                <a:gd name="connsiteY10" fmla="*/ 14513 h 57704"/>
                <a:gd name="connsiteX11" fmla="*/ 23784 w 44404"/>
                <a:gd name="connsiteY11" fmla="*/ 22787 h 57704"/>
                <a:gd name="connsiteX12" fmla="*/ 44405 w 44404"/>
                <a:gd name="connsiteY12" fmla="*/ 40246 h 57704"/>
                <a:gd name="connsiteX13" fmla="*/ 23220 w 44404"/>
                <a:gd name="connsiteY13" fmla="*/ 57704 h 57704"/>
                <a:gd name="connsiteX14" fmla="*/ 86 w 44404"/>
                <a:gd name="connsiteY14" fmla="*/ 45488 h 57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404" h="57704">
                  <a:moveTo>
                    <a:pt x="0" y="45488"/>
                  </a:moveTo>
                  <a:lnTo>
                    <a:pt x="6715" y="39813"/>
                  </a:lnTo>
                  <a:cubicBezTo>
                    <a:pt x="9531" y="45574"/>
                    <a:pt x="15422" y="49647"/>
                    <a:pt x="23264" y="49647"/>
                  </a:cubicBezTo>
                  <a:cubicBezTo>
                    <a:pt x="30412" y="49647"/>
                    <a:pt x="34961" y="46484"/>
                    <a:pt x="34961" y="41242"/>
                  </a:cubicBezTo>
                  <a:cubicBezTo>
                    <a:pt x="34961" y="34917"/>
                    <a:pt x="28505" y="33228"/>
                    <a:pt x="21011" y="31278"/>
                  </a:cubicBezTo>
                  <a:cubicBezTo>
                    <a:pt x="12433" y="29112"/>
                    <a:pt x="2989" y="26080"/>
                    <a:pt x="2989" y="15423"/>
                  </a:cubicBezTo>
                  <a:cubicBezTo>
                    <a:pt x="2989" y="6238"/>
                    <a:pt x="10830" y="0"/>
                    <a:pt x="22484" y="0"/>
                  </a:cubicBezTo>
                  <a:cubicBezTo>
                    <a:pt x="30888" y="0"/>
                    <a:pt x="38340" y="3639"/>
                    <a:pt x="42325" y="10657"/>
                  </a:cubicBezTo>
                  <a:lnTo>
                    <a:pt x="36217" y="15206"/>
                  </a:lnTo>
                  <a:cubicBezTo>
                    <a:pt x="33141" y="10007"/>
                    <a:pt x="28072" y="7711"/>
                    <a:pt x="22181" y="7711"/>
                  </a:cubicBezTo>
                  <a:cubicBezTo>
                    <a:pt x="16289" y="7711"/>
                    <a:pt x="11870" y="10311"/>
                    <a:pt x="11870" y="14513"/>
                  </a:cubicBezTo>
                  <a:cubicBezTo>
                    <a:pt x="11870" y="19278"/>
                    <a:pt x="15942" y="20968"/>
                    <a:pt x="23784" y="22787"/>
                  </a:cubicBezTo>
                  <a:cubicBezTo>
                    <a:pt x="33184" y="25040"/>
                    <a:pt x="44405" y="27639"/>
                    <a:pt x="44405" y="40246"/>
                  </a:cubicBezTo>
                  <a:cubicBezTo>
                    <a:pt x="44405" y="50773"/>
                    <a:pt x="36044" y="57704"/>
                    <a:pt x="23220" y="57704"/>
                  </a:cubicBezTo>
                  <a:cubicBezTo>
                    <a:pt x="11783" y="57704"/>
                    <a:pt x="3855" y="51943"/>
                    <a:pt x="86" y="45488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8" name="Vapaamuotoinen: Muoto 37">
              <a:extLst>
                <a:ext uri="{FF2B5EF4-FFF2-40B4-BE49-F238E27FC236}">
                  <a16:creationId xmlns:a16="http://schemas.microsoft.com/office/drawing/2014/main" id="{D2FE09F3-6BFF-64C7-B816-ADCBA1045D23}"/>
                </a:ext>
              </a:extLst>
            </p:cNvPr>
            <p:cNvSpPr/>
            <p:nvPr/>
          </p:nvSpPr>
          <p:spPr>
            <a:xfrm>
              <a:off x="3407967" y="704403"/>
              <a:ext cx="11307" cy="78931"/>
            </a:xfrm>
            <a:custGeom>
              <a:avLst/>
              <a:gdLst>
                <a:gd name="connsiteX0" fmla="*/ 0 w 11307"/>
                <a:gd name="connsiteY0" fmla="*/ 0 h 78931"/>
                <a:gd name="connsiteX1" fmla="*/ 11307 w 11307"/>
                <a:gd name="connsiteY1" fmla="*/ 0 h 78931"/>
                <a:gd name="connsiteX2" fmla="*/ 11307 w 11307"/>
                <a:gd name="connsiteY2" fmla="*/ 13040 h 78931"/>
                <a:gd name="connsiteX3" fmla="*/ 0 w 11307"/>
                <a:gd name="connsiteY3" fmla="*/ 13040 h 78931"/>
                <a:gd name="connsiteX4" fmla="*/ 0 w 11307"/>
                <a:gd name="connsiteY4" fmla="*/ 0 h 78931"/>
                <a:gd name="connsiteX5" fmla="*/ 910 w 11307"/>
                <a:gd name="connsiteY5" fmla="*/ 23090 h 78931"/>
                <a:gd name="connsiteX6" fmla="*/ 10441 w 11307"/>
                <a:gd name="connsiteY6" fmla="*/ 23090 h 78931"/>
                <a:gd name="connsiteX7" fmla="*/ 10441 w 11307"/>
                <a:gd name="connsiteY7" fmla="*/ 78932 h 78931"/>
                <a:gd name="connsiteX8" fmla="*/ 910 w 11307"/>
                <a:gd name="connsiteY8" fmla="*/ 78932 h 78931"/>
                <a:gd name="connsiteX9" fmla="*/ 910 w 11307"/>
                <a:gd name="connsiteY9" fmla="*/ 23090 h 78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" h="78931">
                  <a:moveTo>
                    <a:pt x="0" y="0"/>
                  </a:moveTo>
                  <a:lnTo>
                    <a:pt x="11307" y="0"/>
                  </a:lnTo>
                  <a:lnTo>
                    <a:pt x="11307" y="13040"/>
                  </a:lnTo>
                  <a:lnTo>
                    <a:pt x="0" y="13040"/>
                  </a:lnTo>
                  <a:lnTo>
                    <a:pt x="0" y="0"/>
                  </a:lnTo>
                  <a:close/>
                  <a:moveTo>
                    <a:pt x="910" y="23090"/>
                  </a:moveTo>
                  <a:lnTo>
                    <a:pt x="10441" y="23090"/>
                  </a:lnTo>
                  <a:lnTo>
                    <a:pt x="10441" y="78932"/>
                  </a:lnTo>
                  <a:lnTo>
                    <a:pt x="910" y="78932"/>
                  </a:lnTo>
                  <a:lnTo>
                    <a:pt x="910" y="2309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9" name="Vapaamuotoinen: Muoto 38">
              <a:extLst>
                <a:ext uri="{FF2B5EF4-FFF2-40B4-BE49-F238E27FC236}">
                  <a16:creationId xmlns:a16="http://schemas.microsoft.com/office/drawing/2014/main" id="{C80BC36D-1313-31D2-CA6A-2EDCC54C43CF}"/>
                </a:ext>
              </a:extLst>
            </p:cNvPr>
            <p:cNvSpPr/>
            <p:nvPr/>
          </p:nvSpPr>
          <p:spPr>
            <a:xfrm>
              <a:off x="3434393" y="726583"/>
              <a:ext cx="48173" cy="57661"/>
            </a:xfrm>
            <a:custGeom>
              <a:avLst/>
              <a:gdLst>
                <a:gd name="connsiteX0" fmla="*/ 0 w 48173"/>
                <a:gd name="connsiteY0" fmla="*/ 40116 h 57661"/>
                <a:gd name="connsiteX1" fmla="*/ 6671 w 48173"/>
                <a:gd name="connsiteY1" fmla="*/ 27206 h 57661"/>
                <a:gd name="connsiteX2" fmla="*/ 21401 w 48173"/>
                <a:gd name="connsiteY2" fmla="*/ 23784 h 57661"/>
                <a:gd name="connsiteX3" fmla="*/ 38643 w 48173"/>
                <a:gd name="connsiteY3" fmla="*/ 23784 h 57661"/>
                <a:gd name="connsiteX4" fmla="*/ 38643 w 48173"/>
                <a:gd name="connsiteY4" fmla="*/ 21747 h 57661"/>
                <a:gd name="connsiteX5" fmla="*/ 24477 w 48173"/>
                <a:gd name="connsiteY5" fmla="*/ 8274 h 57661"/>
                <a:gd name="connsiteX6" fmla="*/ 8274 w 48173"/>
                <a:gd name="connsiteY6" fmla="*/ 16419 h 57661"/>
                <a:gd name="connsiteX7" fmla="*/ 1386 w 48173"/>
                <a:gd name="connsiteY7" fmla="*/ 10527 h 57661"/>
                <a:gd name="connsiteX8" fmla="*/ 25170 w 48173"/>
                <a:gd name="connsiteY8" fmla="*/ 0 h 57661"/>
                <a:gd name="connsiteX9" fmla="*/ 48174 w 48173"/>
                <a:gd name="connsiteY9" fmla="*/ 21747 h 57661"/>
                <a:gd name="connsiteX10" fmla="*/ 48174 w 48173"/>
                <a:gd name="connsiteY10" fmla="*/ 56751 h 57661"/>
                <a:gd name="connsiteX11" fmla="*/ 39336 w 48173"/>
                <a:gd name="connsiteY11" fmla="*/ 56751 h 57661"/>
                <a:gd name="connsiteX12" fmla="*/ 38773 w 48173"/>
                <a:gd name="connsiteY12" fmla="*/ 48130 h 57661"/>
                <a:gd name="connsiteX13" fmla="*/ 20881 w 48173"/>
                <a:gd name="connsiteY13" fmla="*/ 57661 h 57661"/>
                <a:gd name="connsiteX14" fmla="*/ 43 w 48173"/>
                <a:gd name="connsiteY14" fmla="*/ 40116 h 57661"/>
                <a:gd name="connsiteX15" fmla="*/ 38643 w 48173"/>
                <a:gd name="connsiteY15" fmla="*/ 33228 h 57661"/>
                <a:gd name="connsiteX16" fmla="*/ 38643 w 48173"/>
                <a:gd name="connsiteY16" fmla="*/ 31062 h 57661"/>
                <a:gd name="connsiteX17" fmla="*/ 22787 w 48173"/>
                <a:gd name="connsiteY17" fmla="*/ 31062 h 57661"/>
                <a:gd name="connsiteX18" fmla="*/ 12823 w 48173"/>
                <a:gd name="connsiteY18" fmla="*/ 33444 h 57661"/>
                <a:gd name="connsiteX19" fmla="*/ 9661 w 48173"/>
                <a:gd name="connsiteY19" fmla="*/ 40246 h 57661"/>
                <a:gd name="connsiteX20" fmla="*/ 21791 w 48173"/>
                <a:gd name="connsiteY20" fmla="*/ 49863 h 57661"/>
                <a:gd name="connsiteX21" fmla="*/ 38686 w 48173"/>
                <a:gd name="connsiteY21" fmla="*/ 33228 h 57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173" h="57661">
                  <a:moveTo>
                    <a:pt x="0" y="40116"/>
                  </a:moveTo>
                  <a:cubicBezTo>
                    <a:pt x="0" y="33877"/>
                    <a:pt x="2729" y="29675"/>
                    <a:pt x="6671" y="27206"/>
                  </a:cubicBezTo>
                  <a:cubicBezTo>
                    <a:pt x="10657" y="24693"/>
                    <a:pt x="15856" y="23784"/>
                    <a:pt x="21401" y="23784"/>
                  </a:cubicBezTo>
                  <a:lnTo>
                    <a:pt x="38643" y="23784"/>
                  </a:lnTo>
                  <a:lnTo>
                    <a:pt x="38643" y="21747"/>
                  </a:lnTo>
                  <a:cubicBezTo>
                    <a:pt x="38643" y="13126"/>
                    <a:pt x="33791" y="8274"/>
                    <a:pt x="24477" y="8274"/>
                  </a:cubicBezTo>
                  <a:cubicBezTo>
                    <a:pt x="18368" y="8274"/>
                    <a:pt x="13256" y="10527"/>
                    <a:pt x="8274" y="16419"/>
                  </a:cubicBezTo>
                  <a:lnTo>
                    <a:pt x="1386" y="10527"/>
                  </a:lnTo>
                  <a:cubicBezTo>
                    <a:pt x="7495" y="3292"/>
                    <a:pt x="15639" y="0"/>
                    <a:pt x="25170" y="0"/>
                  </a:cubicBezTo>
                  <a:cubicBezTo>
                    <a:pt x="39769" y="0"/>
                    <a:pt x="48174" y="7928"/>
                    <a:pt x="48174" y="21747"/>
                  </a:cubicBezTo>
                  <a:lnTo>
                    <a:pt x="48174" y="56751"/>
                  </a:lnTo>
                  <a:lnTo>
                    <a:pt x="39336" y="56751"/>
                  </a:lnTo>
                  <a:lnTo>
                    <a:pt x="38773" y="48130"/>
                  </a:lnTo>
                  <a:cubicBezTo>
                    <a:pt x="35047" y="54022"/>
                    <a:pt x="28679" y="57661"/>
                    <a:pt x="20881" y="57661"/>
                  </a:cubicBezTo>
                  <a:cubicBezTo>
                    <a:pt x="8058" y="57661"/>
                    <a:pt x="43" y="50643"/>
                    <a:pt x="43" y="40116"/>
                  </a:cubicBezTo>
                  <a:close/>
                  <a:moveTo>
                    <a:pt x="38643" y="33228"/>
                  </a:moveTo>
                  <a:lnTo>
                    <a:pt x="38643" y="31062"/>
                  </a:lnTo>
                  <a:lnTo>
                    <a:pt x="22787" y="31062"/>
                  </a:lnTo>
                  <a:cubicBezTo>
                    <a:pt x="19408" y="31062"/>
                    <a:pt x="15552" y="31495"/>
                    <a:pt x="12823" y="33444"/>
                  </a:cubicBezTo>
                  <a:cubicBezTo>
                    <a:pt x="10787" y="34917"/>
                    <a:pt x="9661" y="37170"/>
                    <a:pt x="9661" y="40246"/>
                  </a:cubicBezTo>
                  <a:cubicBezTo>
                    <a:pt x="9661" y="46138"/>
                    <a:pt x="14296" y="49863"/>
                    <a:pt x="21791" y="49863"/>
                  </a:cubicBezTo>
                  <a:cubicBezTo>
                    <a:pt x="30975" y="49863"/>
                    <a:pt x="38686" y="42845"/>
                    <a:pt x="38686" y="33228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0" name="Vapaamuotoinen: Muoto 39">
              <a:extLst>
                <a:ext uri="{FF2B5EF4-FFF2-40B4-BE49-F238E27FC236}">
                  <a16:creationId xmlns:a16="http://schemas.microsoft.com/office/drawing/2014/main" id="{4CDB9BEF-6CE6-5FD6-64CA-792503AF24CF}"/>
                </a:ext>
              </a:extLst>
            </p:cNvPr>
            <p:cNvSpPr/>
            <p:nvPr/>
          </p:nvSpPr>
          <p:spPr>
            <a:xfrm>
              <a:off x="3498119" y="726583"/>
              <a:ext cx="48173" cy="57661"/>
            </a:xfrm>
            <a:custGeom>
              <a:avLst/>
              <a:gdLst>
                <a:gd name="connsiteX0" fmla="*/ 0 w 48173"/>
                <a:gd name="connsiteY0" fmla="*/ 40116 h 57661"/>
                <a:gd name="connsiteX1" fmla="*/ 6672 w 48173"/>
                <a:gd name="connsiteY1" fmla="*/ 27206 h 57661"/>
                <a:gd name="connsiteX2" fmla="*/ 21401 w 48173"/>
                <a:gd name="connsiteY2" fmla="*/ 23784 h 57661"/>
                <a:gd name="connsiteX3" fmla="*/ 38643 w 48173"/>
                <a:gd name="connsiteY3" fmla="*/ 23784 h 57661"/>
                <a:gd name="connsiteX4" fmla="*/ 38643 w 48173"/>
                <a:gd name="connsiteY4" fmla="*/ 21747 h 57661"/>
                <a:gd name="connsiteX5" fmla="*/ 24477 w 48173"/>
                <a:gd name="connsiteY5" fmla="*/ 8274 h 57661"/>
                <a:gd name="connsiteX6" fmla="*/ 8275 w 48173"/>
                <a:gd name="connsiteY6" fmla="*/ 16419 h 57661"/>
                <a:gd name="connsiteX7" fmla="*/ 1386 w 48173"/>
                <a:gd name="connsiteY7" fmla="*/ 10527 h 57661"/>
                <a:gd name="connsiteX8" fmla="*/ 25170 w 48173"/>
                <a:gd name="connsiteY8" fmla="*/ 0 h 57661"/>
                <a:gd name="connsiteX9" fmla="*/ 48174 w 48173"/>
                <a:gd name="connsiteY9" fmla="*/ 21747 h 57661"/>
                <a:gd name="connsiteX10" fmla="*/ 48174 w 48173"/>
                <a:gd name="connsiteY10" fmla="*/ 56751 h 57661"/>
                <a:gd name="connsiteX11" fmla="*/ 39336 w 48173"/>
                <a:gd name="connsiteY11" fmla="*/ 56751 h 57661"/>
                <a:gd name="connsiteX12" fmla="*/ 38773 w 48173"/>
                <a:gd name="connsiteY12" fmla="*/ 48130 h 57661"/>
                <a:gd name="connsiteX13" fmla="*/ 20881 w 48173"/>
                <a:gd name="connsiteY13" fmla="*/ 57661 h 57661"/>
                <a:gd name="connsiteX14" fmla="*/ 43 w 48173"/>
                <a:gd name="connsiteY14" fmla="*/ 40116 h 57661"/>
                <a:gd name="connsiteX15" fmla="*/ 38643 w 48173"/>
                <a:gd name="connsiteY15" fmla="*/ 33228 h 57661"/>
                <a:gd name="connsiteX16" fmla="*/ 38643 w 48173"/>
                <a:gd name="connsiteY16" fmla="*/ 31062 h 57661"/>
                <a:gd name="connsiteX17" fmla="*/ 22787 w 48173"/>
                <a:gd name="connsiteY17" fmla="*/ 31062 h 57661"/>
                <a:gd name="connsiteX18" fmla="*/ 12823 w 48173"/>
                <a:gd name="connsiteY18" fmla="*/ 33444 h 57661"/>
                <a:gd name="connsiteX19" fmla="*/ 9661 w 48173"/>
                <a:gd name="connsiteY19" fmla="*/ 40246 h 57661"/>
                <a:gd name="connsiteX20" fmla="*/ 21791 w 48173"/>
                <a:gd name="connsiteY20" fmla="*/ 49863 h 57661"/>
                <a:gd name="connsiteX21" fmla="*/ 38686 w 48173"/>
                <a:gd name="connsiteY21" fmla="*/ 33228 h 57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173" h="57661">
                  <a:moveTo>
                    <a:pt x="0" y="40116"/>
                  </a:moveTo>
                  <a:cubicBezTo>
                    <a:pt x="0" y="33877"/>
                    <a:pt x="2729" y="29675"/>
                    <a:pt x="6672" y="27206"/>
                  </a:cubicBezTo>
                  <a:cubicBezTo>
                    <a:pt x="10657" y="24693"/>
                    <a:pt x="15856" y="23784"/>
                    <a:pt x="21401" y="23784"/>
                  </a:cubicBezTo>
                  <a:lnTo>
                    <a:pt x="38643" y="23784"/>
                  </a:lnTo>
                  <a:lnTo>
                    <a:pt x="38643" y="21747"/>
                  </a:lnTo>
                  <a:cubicBezTo>
                    <a:pt x="38643" y="13126"/>
                    <a:pt x="33791" y="8274"/>
                    <a:pt x="24477" y="8274"/>
                  </a:cubicBezTo>
                  <a:cubicBezTo>
                    <a:pt x="18369" y="8274"/>
                    <a:pt x="13256" y="10527"/>
                    <a:pt x="8275" y="16419"/>
                  </a:cubicBezTo>
                  <a:lnTo>
                    <a:pt x="1386" y="10527"/>
                  </a:lnTo>
                  <a:cubicBezTo>
                    <a:pt x="7495" y="3292"/>
                    <a:pt x="15639" y="0"/>
                    <a:pt x="25170" y="0"/>
                  </a:cubicBezTo>
                  <a:cubicBezTo>
                    <a:pt x="39769" y="0"/>
                    <a:pt x="48174" y="7928"/>
                    <a:pt x="48174" y="21747"/>
                  </a:cubicBezTo>
                  <a:lnTo>
                    <a:pt x="48174" y="56751"/>
                  </a:lnTo>
                  <a:lnTo>
                    <a:pt x="39336" y="56751"/>
                  </a:lnTo>
                  <a:lnTo>
                    <a:pt x="38773" y="48130"/>
                  </a:lnTo>
                  <a:cubicBezTo>
                    <a:pt x="35047" y="54022"/>
                    <a:pt x="28679" y="57661"/>
                    <a:pt x="20881" y="57661"/>
                  </a:cubicBezTo>
                  <a:cubicBezTo>
                    <a:pt x="8058" y="57661"/>
                    <a:pt x="43" y="50643"/>
                    <a:pt x="43" y="40116"/>
                  </a:cubicBezTo>
                  <a:close/>
                  <a:moveTo>
                    <a:pt x="38643" y="33228"/>
                  </a:moveTo>
                  <a:lnTo>
                    <a:pt x="38643" y="31062"/>
                  </a:lnTo>
                  <a:lnTo>
                    <a:pt x="22787" y="31062"/>
                  </a:lnTo>
                  <a:cubicBezTo>
                    <a:pt x="19408" y="31062"/>
                    <a:pt x="15553" y="31495"/>
                    <a:pt x="12823" y="33444"/>
                  </a:cubicBezTo>
                  <a:cubicBezTo>
                    <a:pt x="10787" y="34917"/>
                    <a:pt x="9661" y="37170"/>
                    <a:pt x="9661" y="40246"/>
                  </a:cubicBezTo>
                  <a:cubicBezTo>
                    <a:pt x="9661" y="46138"/>
                    <a:pt x="14296" y="49863"/>
                    <a:pt x="21791" y="49863"/>
                  </a:cubicBezTo>
                  <a:cubicBezTo>
                    <a:pt x="30975" y="49863"/>
                    <a:pt x="38686" y="42845"/>
                    <a:pt x="38686" y="33228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1" name="Vapaamuotoinen: Muoto 40">
              <a:extLst>
                <a:ext uri="{FF2B5EF4-FFF2-40B4-BE49-F238E27FC236}">
                  <a16:creationId xmlns:a16="http://schemas.microsoft.com/office/drawing/2014/main" id="{4D572D4E-8819-4483-A17C-2813E9BF972D}"/>
                </a:ext>
              </a:extLst>
            </p:cNvPr>
            <p:cNvSpPr/>
            <p:nvPr/>
          </p:nvSpPr>
          <p:spPr>
            <a:xfrm>
              <a:off x="3564704" y="704403"/>
              <a:ext cx="19364" cy="79885"/>
            </a:xfrm>
            <a:custGeom>
              <a:avLst/>
              <a:gdLst>
                <a:gd name="connsiteX0" fmla="*/ 0 w 19364"/>
                <a:gd name="connsiteY0" fmla="*/ 66629 h 79885"/>
                <a:gd name="connsiteX1" fmla="*/ 0 w 19364"/>
                <a:gd name="connsiteY1" fmla="*/ 0 h 79885"/>
                <a:gd name="connsiteX2" fmla="*/ 9531 w 19364"/>
                <a:gd name="connsiteY2" fmla="*/ 0 h 79885"/>
                <a:gd name="connsiteX3" fmla="*/ 9531 w 19364"/>
                <a:gd name="connsiteY3" fmla="*/ 64809 h 79885"/>
                <a:gd name="connsiteX4" fmla="*/ 14513 w 19364"/>
                <a:gd name="connsiteY4" fmla="*/ 71047 h 79885"/>
                <a:gd name="connsiteX5" fmla="*/ 19365 w 19364"/>
                <a:gd name="connsiteY5" fmla="*/ 70138 h 79885"/>
                <a:gd name="connsiteX6" fmla="*/ 19365 w 19364"/>
                <a:gd name="connsiteY6" fmla="*/ 78282 h 79885"/>
                <a:gd name="connsiteX7" fmla="*/ 11437 w 19364"/>
                <a:gd name="connsiteY7" fmla="*/ 79885 h 79885"/>
                <a:gd name="connsiteX8" fmla="*/ 0 w 19364"/>
                <a:gd name="connsiteY8" fmla="*/ 66629 h 79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64" h="79885">
                  <a:moveTo>
                    <a:pt x="0" y="66629"/>
                  </a:moveTo>
                  <a:lnTo>
                    <a:pt x="0" y="0"/>
                  </a:lnTo>
                  <a:lnTo>
                    <a:pt x="9531" y="0"/>
                  </a:lnTo>
                  <a:lnTo>
                    <a:pt x="9531" y="64809"/>
                  </a:lnTo>
                  <a:cubicBezTo>
                    <a:pt x="9531" y="69228"/>
                    <a:pt x="11437" y="71047"/>
                    <a:pt x="14513" y="71047"/>
                  </a:cubicBezTo>
                  <a:cubicBezTo>
                    <a:pt x="15856" y="71047"/>
                    <a:pt x="17589" y="70701"/>
                    <a:pt x="19365" y="70138"/>
                  </a:cubicBezTo>
                  <a:lnTo>
                    <a:pt x="19365" y="78282"/>
                  </a:lnTo>
                  <a:cubicBezTo>
                    <a:pt x="16766" y="79322"/>
                    <a:pt x="13690" y="79885"/>
                    <a:pt x="11437" y="79885"/>
                  </a:cubicBezTo>
                  <a:cubicBezTo>
                    <a:pt x="4635" y="79885"/>
                    <a:pt x="0" y="75813"/>
                    <a:pt x="0" y="66629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2" name="Vapaamuotoinen: Muoto 41">
              <a:extLst>
                <a:ext uri="{FF2B5EF4-FFF2-40B4-BE49-F238E27FC236}">
                  <a16:creationId xmlns:a16="http://schemas.microsoft.com/office/drawing/2014/main" id="{65550E1F-6023-917C-2BC3-FF59D8246303}"/>
                </a:ext>
              </a:extLst>
            </p:cNvPr>
            <p:cNvSpPr/>
            <p:nvPr/>
          </p:nvSpPr>
          <p:spPr>
            <a:xfrm>
              <a:off x="3596589" y="704403"/>
              <a:ext cx="11306" cy="78931"/>
            </a:xfrm>
            <a:custGeom>
              <a:avLst/>
              <a:gdLst>
                <a:gd name="connsiteX0" fmla="*/ 0 w 11306"/>
                <a:gd name="connsiteY0" fmla="*/ 0 h 78931"/>
                <a:gd name="connsiteX1" fmla="*/ 11307 w 11306"/>
                <a:gd name="connsiteY1" fmla="*/ 0 h 78931"/>
                <a:gd name="connsiteX2" fmla="*/ 11307 w 11306"/>
                <a:gd name="connsiteY2" fmla="*/ 13040 h 78931"/>
                <a:gd name="connsiteX3" fmla="*/ 0 w 11306"/>
                <a:gd name="connsiteY3" fmla="*/ 13040 h 78931"/>
                <a:gd name="connsiteX4" fmla="*/ 0 w 11306"/>
                <a:gd name="connsiteY4" fmla="*/ 0 h 78931"/>
                <a:gd name="connsiteX5" fmla="*/ 910 w 11306"/>
                <a:gd name="connsiteY5" fmla="*/ 23090 h 78931"/>
                <a:gd name="connsiteX6" fmla="*/ 10440 w 11306"/>
                <a:gd name="connsiteY6" fmla="*/ 23090 h 78931"/>
                <a:gd name="connsiteX7" fmla="*/ 10440 w 11306"/>
                <a:gd name="connsiteY7" fmla="*/ 78932 h 78931"/>
                <a:gd name="connsiteX8" fmla="*/ 910 w 11306"/>
                <a:gd name="connsiteY8" fmla="*/ 78932 h 78931"/>
                <a:gd name="connsiteX9" fmla="*/ 910 w 11306"/>
                <a:gd name="connsiteY9" fmla="*/ 23090 h 78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6" h="78931">
                  <a:moveTo>
                    <a:pt x="0" y="0"/>
                  </a:moveTo>
                  <a:lnTo>
                    <a:pt x="11307" y="0"/>
                  </a:lnTo>
                  <a:lnTo>
                    <a:pt x="11307" y="13040"/>
                  </a:lnTo>
                  <a:lnTo>
                    <a:pt x="0" y="13040"/>
                  </a:lnTo>
                  <a:lnTo>
                    <a:pt x="0" y="0"/>
                  </a:lnTo>
                  <a:close/>
                  <a:moveTo>
                    <a:pt x="910" y="23090"/>
                  </a:moveTo>
                  <a:lnTo>
                    <a:pt x="10440" y="23090"/>
                  </a:lnTo>
                  <a:lnTo>
                    <a:pt x="10440" y="78932"/>
                  </a:lnTo>
                  <a:lnTo>
                    <a:pt x="910" y="78932"/>
                  </a:lnTo>
                  <a:lnTo>
                    <a:pt x="910" y="2309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3" name="Vapaamuotoinen: Muoto 42">
              <a:extLst>
                <a:ext uri="{FF2B5EF4-FFF2-40B4-BE49-F238E27FC236}">
                  <a16:creationId xmlns:a16="http://schemas.microsoft.com/office/drawing/2014/main" id="{0065A692-ECBF-57F7-BC9C-96651BC45415}"/>
                </a:ext>
              </a:extLst>
            </p:cNvPr>
            <p:cNvSpPr/>
            <p:nvPr/>
          </p:nvSpPr>
          <p:spPr>
            <a:xfrm>
              <a:off x="3623015" y="726583"/>
              <a:ext cx="48173" cy="57661"/>
            </a:xfrm>
            <a:custGeom>
              <a:avLst/>
              <a:gdLst>
                <a:gd name="connsiteX0" fmla="*/ 0 w 48173"/>
                <a:gd name="connsiteY0" fmla="*/ 40116 h 57661"/>
                <a:gd name="connsiteX1" fmla="*/ 6671 w 48173"/>
                <a:gd name="connsiteY1" fmla="*/ 27206 h 57661"/>
                <a:gd name="connsiteX2" fmla="*/ 21401 w 48173"/>
                <a:gd name="connsiteY2" fmla="*/ 23784 h 57661"/>
                <a:gd name="connsiteX3" fmla="*/ 38643 w 48173"/>
                <a:gd name="connsiteY3" fmla="*/ 23784 h 57661"/>
                <a:gd name="connsiteX4" fmla="*/ 38643 w 48173"/>
                <a:gd name="connsiteY4" fmla="*/ 21747 h 57661"/>
                <a:gd name="connsiteX5" fmla="*/ 24477 w 48173"/>
                <a:gd name="connsiteY5" fmla="*/ 8274 h 57661"/>
                <a:gd name="connsiteX6" fmla="*/ 8275 w 48173"/>
                <a:gd name="connsiteY6" fmla="*/ 16419 h 57661"/>
                <a:gd name="connsiteX7" fmla="*/ 1386 w 48173"/>
                <a:gd name="connsiteY7" fmla="*/ 10527 h 57661"/>
                <a:gd name="connsiteX8" fmla="*/ 25170 w 48173"/>
                <a:gd name="connsiteY8" fmla="*/ 0 h 57661"/>
                <a:gd name="connsiteX9" fmla="*/ 48174 w 48173"/>
                <a:gd name="connsiteY9" fmla="*/ 21747 h 57661"/>
                <a:gd name="connsiteX10" fmla="*/ 48174 w 48173"/>
                <a:gd name="connsiteY10" fmla="*/ 56751 h 57661"/>
                <a:gd name="connsiteX11" fmla="*/ 39336 w 48173"/>
                <a:gd name="connsiteY11" fmla="*/ 56751 h 57661"/>
                <a:gd name="connsiteX12" fmla="*/ 38773 w 48173"/>
                <a:gd name="connsiteY12" fmla="*/ 48130 h 57661"/>
                <a:gd name="connsiteX13" fmla="*/ 20881 w 48173"/>
                <a:gd name="connsiteY13" fmla="*/ 57661 h 57661"/>
                <a:gd name="connsiteX14" fmla="*/ 43 w 48173"/>
                <a:gd name="connsiteY14" fmla="*/ 40116 h 57661"/>
                <a:gd name="connsiteX15" fmla="*/ 38643 w 48173"/>
                <a:gd name="connsiteY15" fmla="*/ 33228 h 57661"/>
                <a:gd name="connsiteX16" fmla="*/ 38643 w 48173"/>
                <a:gd name="connsiteY16" fmla="*/ 31062 h 57661"/>
                <a:gd name="connsiteX17" fmla="*/ 22787 w 48173"/>
                <a:gd name="connsiteY17" fmla="*/ 31062 h 57661"/>
                <a:gd name="connsiteX18" fmla="*/ 12823 w 48173"/>
                <a:gd name="connsiteY18" fmla="*/ 33444 h 57661"/>
                <a:gd name="connsiteX19" fmla="*/ 9661 w 48173"/>
                <a:gd name="connsiteY19" fmla="*/ 40246 h 57661"/>
                <a:gd name="connsiteX20" fmla="*/ 21791 w 48173"/>
                <a:gd name="connsiteY20" fmla="*/ 49863 h 57661"/>
                <a:gd name="connsiteX21" fmla="*/ 38686 w 48173"/>
                <a:gd name="connsiteY21" fmla="*/ 33228 h 57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173" h="57661">
                  <a:moveTo>
                    <a:pt x="0" y="40116"/>
                  </a:moveTo>
                  <a:cubicBezTo>
                    <a:pt x="0" y="33877"/>
                    <a:pt x="2729" y="29675"/>
                    <a:pt x="6671" y="27206"/>
                  </a:cubicBezTo>
                  <a:cubicBezTo>
                    <a:pt x="10657" y="24693"/>
                    <a:pt x="15856" y="23784"/>
                    <a:pt x="21401" y="23784"/>
                  </a:cubicBezTo>
                  <a:lnTo>
                    <a:pt x="38643" y="23784"/>
                  </a:lnTo>
                  <a:lnTo>
                    <a:pt x="38643" y="21747"/>
                  </a:lnTo>
                  <a:cubicBezTo>
                    <a:pt x="38643" y="13126"/>
                    <a:pt x="33791" y="8274"/>
                    <a:pt x="24477" y="8274"/>
                  </a:cubicBezTo>
                  <a:cubicBezTo>
                    <a:pt x="18368" y="8274"/>
                    <a:pt x="13256" y="10527"/>
                    <a:pt x="8275" y="16419"/>
                  </a:cubicBezTo>
                  <a:lnTo>
                    <a:pt x="1386" y="10527"/>
                  </a:lnTo>
                  <a:cubicBezTo>
                    <a:pt x="7495" y="3292"/>
                    <a:pt x="15639" y="0"/>
                    <a:pt x="25170" y="0"/>
                  </a:cubicBezTo>
                  <a:cubicBezTo>
                    <a:pt x="39769" y="0"/>
                    <a:pt x="48174" y="7928"/>
                    <a:pt x="48174" y="21747"/>
                  </a:cubicBezTo>
                  <a:lnTo>
                    <a:pt x="48174" y="56751"/>
                  </a:lnTo>
                  <a:lnTo>
                    <a:pt x="39336" y="56751"/>
                  </a:lnTo>
                  <a:lnTo>
                    <a:pt x="38773" y="48130"/>
                  </a:lnTo>
                  <a:cubicBezTo>
                    <a:pt x="35047" y="54022"/>
                    <a:pt x="28679" y="57661"/>
                    <a:pt x="20881" y="57661"/>
                  </a:cubicBezTo>
                  <a:cubicBezTo>
                    <a:pt x="8058" y="57661"/>
                    <a:pt x="43" y="50643"/>
                    <a:pt x="43" y="40116"/>
                  </a:cubicBezTo>
                  <a:close/>
                  <a:moveTo>
                    <a:pt x="38643" y="33228"/>
                  </a:moveTo>
                  <a:lnTo>
                    <a:pt x="38643" y="31062"/>
                  </a:lnTo>
                  <a:lnTo>
                    <a:pt x="22787" y="31062"/>
                  </a:lnTo>
                  <a:cubicBezTo>
                    <a:pt x="19408" y="31062"/>
                    <a:pt x="15553" y="31495"/>
                    <a:pt x="12823" y="33444"/>
                  </a:cubicBezTo>
                  <a:cubicBezTo>
                    <a:pt x="10787" y="34917"/>
                    <a:pt x="9661" y="37170"/>
                    <a:pt x="9661" y="40246"/>
                  </a:cubicBezTo>
                  <a:cubicBezTo>
                    <a:pt x="9661" y="46138"/>
                    <a:pt x="14296" y="49863"/>
                    <a:pt x="21791" y="49863"/>
                  </a:cubicBezTo>
                  <a:cubicBezTo>
                    <a:pt x="30975" y="49863"/>
                    <a:pt x="38686" y="42845"/>
                    <a:pt x="38686" y="33228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4" name="Vapaamuotoinen: Muoto 43">
              <a:extLst>
                <a:ext uri="{FF2B5EF4-FFF2-40B4-BE49-F238E27FC236}">
                  <a16:creationId xmlns:a16="http://schemas.microsoft.com/office/drawing/2014/main" id="{B1E8BB8F-DEDF-EBF0-6F53-81CCBC141251}"/>
                </a:ext>
              </a:extLst>
            </p:cNvPr>
            <p:cNvSpPr/>
            <p:nvPr/>
          </p:nvSpPr>
          <p:spPr>
            <a:xfrm>
              <a:off x="3689644" y="704403"/>
              <a:ext cx="19364" cy="79885"/>
            </a:xfrm>
            <a:custGeom>
              <a:avLst/>
              <a:gdLst>
                <a:gd name="connsiteX0" fmla="*/ 0 w 19364"/>
                <a:gd name="connsiteY0" fmla="*/ 66629 h 79885"/>
                <a:gd name="connsiteX1" fmla="*/ 0 w 19364"/>
                <a:gd name="connsiteY1" fmla="*/ 0 h 79885"/>
                <a:gd name="connsiteX2" fmla="*/ 9531 w 19364"/>
                <a:gd name="connsiteY2" fmla="*/ 0 h 79885"/>
                <a:gd name="connsiteX3" fmla="*/ 9531 w 19364"/>
                <a:gd name="connsiteY3" fmla="*/ 64809 h 79885"/>
                <a:gd name="connsiteX4" fmla="*/ 14513 w 19364"/>
                <a:gd name="connsiteY4" fmla="*/ 71047 h 79885"/>
                <a:gd name="connsiteX5" fmla="*/ 19365 w 19364"/>
                <a:gd name="connsiteY5" fmla="*/ 70138 h 79885"/>
                <a:gd name="connsiteX6" fmla="*/ 19365 w 19364"/>
                <a:gd name="connsiteY6" fmla="*/ 78282 h 79885"/>
                <a:gd name="connsiteX7" fmla="*/ 11437 w 19364"/>
                <a:gd name="connsiteY7" fmla="*/ 79885 h 79885"/>
                <a:gd name="connsiteX8" fmla="*/ 0 w 19364"/>
                <a:gd name="connsiteY8" fmla="*/ 66629 h 79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64" h="79885">
                  <a:moveTo>
                    <a:pt x="0" y="66629"/>
                  </a:moveTo>
                  <a:lnTo>
                    <a:pt x="0" y="0"/>
                  </a:lnTo>
                  <a:lnTo>
                    <a:pt x="9531" y="0"/>
                  </a:lnTo>
                  <a:lnTo>
                    <a:pt x="9531" y="64809"/>
                  </a:lnTo>
                  <a:cubicBezTo>
                    <a:pt x="9531" y="69228"/>
                    <a:pt x="11437" y="71047"/>
                    <a:pt x="14513" y="71047"/>
                  </a:cubicBezTo>
                  <a:cubicBezTo>
                    <a:pt x="15856" y="71047"/>
                    <a:pt x="17589" y="70701"/>
                    <a:pt x="19365" y="70138"/>
                  </a:cubicBezTo>
                  <a:lnTo>
                    <a:pt x="19365" y="78282"/>
                  </a:lnTo>
                  <a:cubicBezTo>
                    <a:pt x="16765" y="79322"/>
                    <a:pt x="13690" y="79885"/>
                    <a:pt x="11437" y="79885"/>
                  </a:cubicBezTo>
                  <a:cubicBezTo>
                    <a:pt x="4635" y="79885"/>
                    <a:pt x="0" y="75813"/>
                    <a:pt x="0" y="66629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5" name="Vapaamuotoinen: Muoto 44">
              <a:extLst>
                <a:ext uri="{FF2B5EF4-FFF2-40B4-BE49-F238E27FC236}">
                  <a16:creationId xmlns:a16="http://schemas.microsoft.com/office/drawing/2014/main" id="{C227B66C-378B-9C0D-7376-9104048095EC}"/>
                </a:ext>
              </a:extLst>
            </p:cNvPr>
            <p:cNvSpPr/>
            <p:nvPr/>
          </p:nvSpPr>
          <p:spPr>
            <a:xfrm>
              <a:off x="3720532" y="726583"/>
              <a:ext cx="48173" cy="57661"/>
            </a:xfrm>
            <a:custGeom>
              <a:avLst/>
              <a:gdLst>
                <a:gd name="connsiteX0" fmla="*/ 0 w 48173"/>
                <a:gd name="connsiteY0" fmla="*/ 40116 h 57661"/>
                <a:gd name="connsiteX1" fmla="*/ 6671 w 48173"/>
                <a:gd name="connsiteY1" fmla="*/ 27206 h 57661"/>
                <a:gd name="connsiteX2" fmla="*/ 21401 w 48173"/>
                <a:gd name="connsiteY2" fmla="*/ 23784 h 57661"/>
                <a:gd name="connsiteX3" fmla="*/ 38643 w 48173"/>
                <a:gd name="connsiteY3" fmla="*/ 23784 h 57661"/>
                <a:gd name="connsiteX4" fmla="*/ 38643 w 48173"/>
                <a:gd name="connsiteY4" fmla="*/ 21747 h 57661"/>
                <a:gd name="connsiteX5" fmla="*/ 24477 w 48173"/>
                <a:gd name="connsiteY5" fmla="*/ 8274 h 57661"/>
                <a:gd name="connsiteX6" fmla="*/ 8274 w 48173"/>
                <a:gd name="connsiteY6" fmla="*/ 16419 h 57661"/>
                <a:gd name="connsiteX7" fmla="*/ 1386 w 48173"/>
                <a:gd name="connsiteY7" fmla="*/ 10527 h 57661"/>
                <a:gd name="connsiteX8" fmla="*/ 25170 w 48173"/>
                <a:gd name="connsiteY8" fmla="*/ 0 h 57661"/>
                <a:gd name="connsiteX9" fmla="*/ 48174 w 48173"/>
                <a:gd name="connsiteY9" fmla="*/ 21747 h 57661"/>
                <a:gd name="connsiteX10" fmla="*/ 48174 w 48173"/>
                <a:gd name="connsiteY10" fmla="*/ 56751 h 57661"/>
                <a:gd name="connsiteX11" fmla="*/ 39336 w 48173"/>
                <a:gd name="connsiteY11" fmla="*/ 56751 h 57661"/>
                <a:gd name="connsiteX12" fmla="*/ 38773 w 48173"/>
                <a:gd name="connsiteY12" fmla="*/ 48130 h 57661"/>
                <a:gd name="connsiteX13" fmla="*/ 20881 w 48173"/>
                <a:gd name="connsiteY13" fmla="*/ 57661 h 57661"/>
                <a:gd name="connsiteX14" fmla="*/ 43 w 48173"/>
                <a:gd name="connsiteY14" fmla="*/ 40116 h 57661"/>
                <a:gd name="connsiteX15" fmla="*/ 38643 w 48173"/>
                <a:gd name="connsiteY15" fmla="*/ 33228 h 57661"/>
                <a:gd name="connsiteX16" fmla="*/ 38643 w 48173"/>
                <a:gd name="connsiteY16" fmla="*/ 31062 h 57661"/>
                <a:gd name="connsiteX17" fmla="*/ 22787 w 48173"/>
                <a:gd name="connsiteY17" fmla="*/ 31062 h 57661"/>
                <a:gd name="connsiteX18" fmla="*/ 12823 w 48173"/>
                <a:gd name="connsiteY18" fmla="*/ 33444 h 57661"/>
                <a:gd name="connsiteX19" fmla="*/ 9661 w 48173"/>
                <a:gd name="connsiteY19" fmla="*/ 40246 h 57661"/>
                <a:gd name="connsiteX20" fmla="*/ 21791 w 48173"/>
                <a:gd name="connsiteY20" fmla="*/ 49863 h 57661"/>
                <a:gd name="connsiteX21" fmla="*/ 38686 w 48173"/>
                <a:gd name="connsiteY21" fmla="*/ 33228 h 57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173" h="57661">
                  <a:moveTo>
                    <a:pt x="0" y="40116"/>
                  </a:moveTo>
                  <a:cubicBezTo>
                    <a:pt x="0" y="33877"/>
                    <a:pt x="2729" y="29675"/>
                    <a:pt x="6671" y="27206"/>
                  </a:cubicBezTo>
                  <a:cubicBezTo>
                    <a:pt x="10657" y="24693"/>
                    <a:pt x="15856" y="23784"/>
                    <a:pt x="21401" y="23784"/>
                  </a:cubicBezTo>
                  <a:lnTo>
                    <a:pt x="38643" y="23784"/>
                  </a:lnTo>
                  <a:lnTo>
                    <a:pt x="38643" y="21747"/>
                  </a:lnTo>
                  <a:cubicBezTo>
                    <a:pt x="38643" y="13126"/>
                    <a:pt x="33791" y="8274"/>
                    <a:pt x="24477" y="8274"/>
                  </a:cubicBezTo>
                  <a:cubicBezTo>
                    <a:pt x="18368" y="8274"/>
                    <a:pt x="13256" y="10527"/>
                    <a:pt x="8274" y="16419"/>
                  </a:cubicBezTo>
                  <a:lnTo>
                    <a:pt x="1386" y="10527"/>
                  </a:lnTo>
                  <a:cubicBezTo>
                    <a:pt x="7495" y="3292"/>
                    <a:pt x="15639" y="0"/>
                    <a:pt x="25170" y="0"/>
                  </a:cubicBezTo>
                  <a:cubicBezTo>
                    <a:pt x="39769" y="0"/>
                    <a:pt x="48174" y="7928"/>
                    <a:pt x="48174" y="21747"/>
                  </a:cubicBezTo>
                  <a:lnTo>
                    <a:pt x="48174" y="56751"/>
                  </a:lnTo>
                  <a:lnTo>
                    <a:pt x="39336" y="56751"/>
                  </a:lnTo>
                  <a:lnTo>
                    <a:pt x="38773" y="48130"/>
                  </a:lnTo>
                  <a:cubicBezTo>
                    <a:pt x="35047" y="54022"/>
                    <a:pt x="28679" y="57661"/>
                    <a:pt x="20881" y="57661"/>
                  </a:cubicBezTo>
                  <a:cubicBezTo>
                    <a:pt x="8058" y="57661"/>
                    <a:pt x="43" y="50643"/>
                    <a:pt x="43" y="40116"/>
                  </a:cubicBezTo>
                  <a:close/>
                  <a:moveTo>
                    <a:pt x="38643" y="33228"/>
                  </a:moveTo>
                  <a:lnTo>
                    <a:pt x="38643" y="31062"/>
                  </a:lnTo>
                  <a:lnTo>
                    <a:pt x="22787" y="31062"/>
                  </a:lnTo>
                  <a:cubicBezTo>
                    <a:pt x="19408" y="31062"/>
                    <a:pt x="15553" y="31495"/>
                    <a:pt x="12823" y="33444"/>
                  </a:cubicBezTo>
                  <a:cubicBezTo>
                    <a:pt x="10787" y="34917"/>
                    <a:pt x="9661" y="37170"/>
                    <a:pt x="9661" y="40246"/>
                  </a:cubicBezTo>
                  <a:cubicBezTo>
                    <a:pt x="9661" y="46138"/>
                    <a:pt x="14296" y="49863"/>
                    <a:pt x="21791" y="49863"/>
                  </a:cubicBezTo>
                  <a:cubicBezTo>
                    <a:pt x="30975" y="49863"/>
                    <a:pt x="38686" y="42845"/>
                    <a:pt x="38686" y="33228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6" name="Vapaamuotoinen: Muoto 45">
              <a:extLst>
                <a:ext uri="{FF2B5EF4-FFF2-40B4-BE49-F238E27FC236}">
                  <a16:creationId xmlns:a16="http://schemas.microsoft.com/office/drawing/2014/main" id="{49712BF4-59CD-06A2-AABF-7FFBD7344CF5}"/>
                </a:ext>
              </a:extLst>
            </p:cNvPr>
            <p:cNvSpPr/>
            <p:nvPr/>
          </p:nvSpPr>
          <p:spPr>
            <a:xfrm>
              <a:off x="3787378" y="726583"/>
              <a:ext cx="46354" cy="56751"/>
            </a:xfrm>
            <a:custGeom>
              <a:avLst/>
              <a:gdLst>
                <a:gd name="connsiteX0" fmla="*/ 0 w 46354"/>
                <a:gd name="connsiteY0" fmla="*/ 910 h 56751"/>
                <a:gd name="connsiteX1" fmla="*/ 9618 w 46354"/>
                <a:gd name="connsiteY1" fmla="*/ 910 h 56751"/>
                <a:gd name="connsiteX2" fmla="*/ 9618 w 46354"/>
                <a:gd name="connsiteY2" fmla="*/ 8968 h 56751"/>
                <a:gd name="connsiteX3" fmla="*/ 26729 w 46354"/>
                <a:gd name="connsiteY3" fmla="*/ 0 h 56751"/>
                <a:gd name="connsiteX4" fmla="*/ 46354 w 46354"/>
                <a:gd name="connsiteY4" fmla="*/ 21314 h 56751"/>
                <a:gd name="connsiteX5" fmla="*/ 46354 w 46354"/>
                <a:gd name="connsiteY5" fmla="*/ 56751 h 56751"/>
                <a:gd name="connsiteX6" fmla="*/ 36737 w 46354"/>
                <a:gd name="connsiteY6" fmla="*/ 56751 h 56751"/>
                <a:gd name="connsiteX7" fmla="*/ 36737 w 46354"/>
                <a:gd name="connsiteY7" fmla="*/ 24823 h 56751"/>
                <a:gd name="connsiteX8" fmla="*/ 24174 w 46354"/>
                <a:gd name="connsiteY8" fmla="*/ 8274 h 56751"/>
                <a:gd name="connsiteX9" fmla="*/ 9661 w 46354"/>
                <a:gd name="connsiteY9" fmla="*/ 28895 h 56751"/>
                <a:gd name="connsiteX10" fmla="*/ 9661 w 46354"/>
                <a:gd name="connsiteY10" fmla="*/ 56751 h 56751"/>
                <a:gd name="connsiteX11" fmla="*/ 43 w 46354"/>
                <a:gd name="connsiteY11" fmla="*/ 56751 h 56751"/>
                <a:gd name="connsiteX12" fmla="*/ 43 w 46354"/>
                <a:gd name="connsiteY12" fmla="*/ 910 h 56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354" h="56751">
                  <a:moveTo>
                    <a:pt x="0" y="910"/>
                  </a:moveTo>
                  <a:lnTo>
                    <a:pt x="9618" y="910"/>
                  </a:lnTo>
                  <a:lnTo>
                    <a:pt x="9618" y="8968"/>
                  </a:lnTo>
                  <a:cubicBezTo>
                    <a:pt x="13256" y="3292"/>
                    <a:pt x="19148" y="0"/>
                    <a:pt x="26729" y="0"/>
                  </a:cubicBezTo>
                  <a:cubicBezTo>
                    <a:pt x="38989" y="0"/>
                    <a:pt x="46354" y="7235"/>
                    <a:pt x="46354" y="21314"/>
                  </a:cubicBezTo>
                  <a:lnTo>
                    <a:pt x="46354" y="56751"/>
                  </a:lnTo>
                  <a:lnTo>
                    <a:pt x="36737" y="56751"/>
                  </a:lnTo>
                  <a:lnTo>
                    <a:pt x="36737" y="24823"/>
                  </a:lnTo>
                  <a:cubicBezTo>
                    <a:pt x="36737" y="13516"/>
                    <a:pt x="32535" y="8274"/>
                    <a:pt x="24174" y="8274"/>
                  </a:cubicBezTo>
                  <a:cubicBezTo>
                    <a:pt x="14903" y="8274"/>
                    <a:pt x="9661" y="14599"/>
                    <a:pt x="9661" y="28895"/>
                  </a:cubicBezTo>
                  <a:lnTo>
                    <a:pt x="9661" y="56751"/>
                  </a:lnTo>
                  <a:lnTo>
                    <a:pt x="43" y="56751"/>
                  </a:lnTo>
                  <a:lnTo>
                    <a:pt x="43" y="91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7" name="Vapaamuotoinen: Muoto 46">
              <a:extLst>
                <a:ext uri="{FF2B5EF4-FFF2-40B4-BE49-F238E27FC236}">
                  <a16:creationId xmlns:a16="http://schemas.microsoft.com/office/drawing/2014/main" id="{AACE630B-1ECD-0B5D-C374-5BB7EE0D74A4}"/>
                </a:ext>
              </a:extLst>
            </p:cNvPr>
            <p:cNvSpPr/>
            <p:nvPr/>
          </p:nvSpPr>
          <p:spPr>
            <a:xfrm>
              <a:off x="2570950" y="867682"/>
              <a:ext cx="54281" cy="57661"/>
            </a:xfrm>
            <a:custGeom>
              <a:avLst/>
              <a:gdLst>
                <a:gd name="connsiteX0" fmla="*/ 0 w 54281"/>
                <a:gd name="connsiteY0" fmla="*/ 28766 h 57661"/>
                <a:gd name="connsiteX1" fmla="*/ 27206 w 54281"/>
                <a:gd name="connsiteY1" fmla="*/ 0 h 57661"/>
                <a:gd name="connsiteX2" fmla="*/ 54282 w 54281"/>
                <a:gd name="connsiteY2" fmla="*/ 28766 h 57661"/>
                <a:gd name="connsiteX3" fmla="*/ 27206 w 54281"/>
                <a:gd name="connsiteY3" fmla="*/ 57661 h 57661"/>
                <a:gd name="connsiteX4" fmla="*/ 0 w 54281"/>
                <a:gd name="connsiteY4" fmla="*/ 28766 h 57661"/>
                <a:gd name="connsiteX5" fmla="*/ 44621 w 54281"/>
                <a:gd name="connsiteY5" fmla="*/ 28766 h 57661"/>
                <a:gd name="connsiteX6" fmla="*/ 27206 w 54281"/>
                <a:gd name="connsiteY6" fmla="*/ 8361 h 57661"/>
                <a:gd name="connsiteX7" fmla="*/ 9531 w 54281"/>
                <a:gd name="connsiteY7" fmla="*/ 28766 h 57661"/>
                <a:gd name="connsiteX8" fmla="*/ 27206 w 54281"/>
                <a:gd name="connsiteY8" fmla="*/ 49170 h 57661"/>
                <a:gd name="connsiteX9" fmla="*/ 44621 w 54281"/>
                <a:gd name="connsiteY9" fmla="*/ 28766 h 57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281" h="57661">
                  <a:moveTo>
                    <a:pt x="0" y="28766"/>
                  </a:moveTo>
                  <a:cubicBezTo>
                    <a:pt x="0" y="12000"/>
                    <a:pt x="11220" y="0"/>
                    <a:pt x="27206" y="0"/>
                  </a:cubicBezTo>
                  <a:cubicBezTo>
                    <a:pt x="43192" y="0"/>
                    <a:pt x="54282" y="12000"/>
                    <a:pt x="54282" y="28766"/>
                  </a:cubicBezTo>
                  <a:cubicBezTo>
                    <a:pt x="54282" y="45531"/>
                    <a:pt x="42845" y="57661"/>
                    <a:pt x="27206" y="57661"/>
                  </a:cubicBezTo>
                  <a:cubicBezTo>
                    <a:pt x="11567" y="57661"/>
                    <a:pt x="0" y="45661"/>
                    <a:pt x="0" y="28766"/>
                  </a:cubicBezTo>
                  <a:close/>
                  <a:moveTo>
                    <a:pt x="44621" y="28766"/>
                  </a:moveTo>
                  <a:cubicBezTo>
                    <a:pt x="44621" y="16289"/>
                    <a:pt x="37820" y="8361"/>
                    <a:pt x="27206" y="8361"/>
                  </a:cubicBezTo>
                  <a:cubicBezTo>
                    <a:pt x="16592" y="8361"/>
                    <a:pt x="9531" y="16419"/>
                    <a:pt x="9531" y="28766"/>
                  </a:cubicBezTo>
                  <a:cubicBezTo>
                    <a:pt x="9531" y="41112"/>
                    <a:pt x="16419" y="49170"/>
                    <a:pt x="27206" y="49170"/>
                  </a:cubicBezTo>
                  <a:cubicBezTo>
                    <a:pt x="37993" y="49170"/>
                    <a:pt x="44621" y="41112"/>
                    <a:pt x="44621" y="28766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8" name="Vapaamuotoinen: Muoto 47">
              <a:extLst>
                <a:ext uri="{FF2B5EF4-FFF2-40B4-BE49-F238E27FC236}">
                  <a16:creationId xmlns:a16="http://schemas.microsoft.com/office/drawing/2014/main" id="{7364B2F3-B82C-4F0D-1799-4A2BF65C029A}"/>
                </a:ext>
              </a:extLst>
            </p:cNvPr>
            <p:cNvSpPr/>
            <p:nvPr/>
          </p:nvSpPr>
          <p:spPr>
            <a:xfrm>
              <a:off x="2636409" y="867595"/>
              <a:ext cx="44404" cy="57704"/>
            </a:xfrm>
            <a:custGeom>
              <a:avLst/>
              <a:gdLst>
                <a:gd name="connsiteX0" fmla="*/ 0 w 44404"/>
                <a:gd name="connsiteY0" fmla="*/ 45488 h 57704"/>
                <a:gd name="connsiteX1" fmla="*/ 6715 w 44404"/>
                <a:gd name="connsiteY1" fmla="*/ 39813 h 57704"/>
                <a:gd name="connsiteX2" fmla="*/ 23264 w 44404"/>
                <a:gd name="connsiteY2" fmla="*/ 49647 h 57704"/>
                <a:gd name="connsiteX3" fmla="*/ 34961 w 44404"/>
                <a:gd name="connsiteY3" fmla="*/ 41242 h 57704"/>
                <a:gd name="connsiteX4" fmla="*/ 21011 w 44404"/>
                <a:gd name="connsiteY4" fmla="*/ 31278 h 57704"/>
                <a:gd name="connsiteX5" fmla="*/ 2989 w 44404"/>
                <a:gd name="connsiteY5" fmla="*/ 15422 h 57704"/>
                <a:gd name="connsiteX6" fmla="*/ 22484 w 44404"/>
                <a:gd name="connsiteY6" fmla="*/ 0 h 57704"/>
                <a:gd name="connsiteX7" fmla="*/ 42325 w 44404"/>
                <a:gd name="connsiteY7" fmla="*/ 10657 h 57704"/>
                <a:gd name="connsiteX8" fmla="*/ 36217 w 44404"/>
                <a:gd name="connsiteY8" fmla="*/ 15206 h 57704"/>
                <a:gd name="connsiteX9" fmla="*/ 22181 w 44404"/>
                <a:gd name="connsiteY9" fmla="*/ 7711 h 57704"/>
                <a:gd name="connsiteX10" fmla="*/ 11870 w 44404"/>
                <a:gd name="connsiteY10" fmla="*/ 14513 h 57704"/>
                <a:gd name="connsiteX11" fmla="*/ 23784 w 44404"/>
                <a:gd name="connsiteY11" fmla="*/ 22787 h 57704"/>
                <a:gd name="connsiteX12" fmla="*/ 44405 w 44404"/>
                <a:gd name="connsiteY12" fmla="*/ 40246 h 57704"/>
                <a:gd name="connsiteX13" fmla="*/ 23220 w 44404"/>
                <a:gd name="connsiteY13" fmla="*/ 57704 h 57704"/>
                <a:gd name="connsiteX14" fmla="*/ 87 w 44404"/>
                <a:gd name="connsiteY14" fmla="*/ 45488 h 57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404" h="57704">
                  <a:moveTo>
                    <a:pt x="0" y="45488"/>
                  </a:moveTo>
                  <a:lnTo>
                    <a:pt x="6715" y="39813"/>
                  </a:lnTo>
                  <a:cubicBezTo>
                    <a:pt x="9531" y="45574"/>
                    <a:pt x="15422" y="49647"/>
                    <a:pt x="23264" y="49647"/>
                  </a:cubicBezTo>
                  <a:cubicBezTo>
                    <a:pt x="30412" y="49647"/>
                    <a:pt x="34961" y="46484"/>
                    <a:pt x="34961" y="41242"/>
                  </a:cubicBezTo>
                  <a:cubicBezTo>
                    <a:pt x="34961" y="34917"/>
                    <a:pt x="28506" y="33228"/>
                    <a:pt x="21011" y="31278"/>
                  </a:cubicBezTo>
                  <a:cubicBezTo>
                    <a:pt x="12433" y="29112"/>
                    <a:pt x="2989" y="26080"/>
                    <a:pt x="2989" y="15422"/>
                  </a:cubicBezTo>
                  <a:cubicBezTo>
                    <a:pt x="2989" y="6238"/>
                    <a:pt x="10830" y="0"/>
                    <a:pt x="22484" y="0"/>
                  </a:cubicBezTo>
                  <a:cubicBezTo>
                    <a:pt x="30888" y="0"/>
                    <a:pt x="38340" y="3639"/>
                    <a:pt x="42325" y="10657"/>
                  </a:cubicBezTo>
                  <a:lnTo>
                    <a:pt x="36217" y="15206"/>
                  </a:lnTo>
                  <a:cubicBezTo>
                    <a:pt x="33141" y="10007"/>
                    <a:pt x="28072" y="7711"/>
                    <a:pt x="22181" y="7711"/>
                  </a:cubicBezTo>
                  <a:cubicBezTo>
                    <a:pt x="16289" y="7711"/>
                    <a:pt x="11870" y="10311"/>
                    <a:pt x="11870" y="14513"/>
                  </a:cubicBezTo>
                  <a:cubicBezTo>
                    <a:pt x="11870" y="19278"/>
                    <a:pt x="15942" y="20968"/>
                    <a:pt x="23784" y="22787"/>
                  </a:cubicBezTo>
                  <a:cubicBezTo>
                    <a:pt x="33184" y="25040"/>
                    <a:pt x="44405" y="27639"/>
                    <a:pt x="44405" y="40246"/>
                  </a:cubicBezTo>
                  <a:cubicBezTo>
                    <a:pt x="44405" y="50773"/>
                    <a:pt x="36044" y="57704"/>
                    <a:pt x="23220" y="57704"/>
                  </a:cubicBezTo>
                  <a:cubicBezTo>
                    <a:pt x="11783" y="57704"/>
                    <a:pt x="3856" y="51943"/>
                    <a:pt x="87" y="45488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9" name="Vapaamuotoinen: Muoto 48">
              <a:extLst>
                <a:ext uri="{FF2B5EF4-FFF2-40B4-BE49-F238E27FC236}">
                  <a16:creationId xmlns:a16="http://schemas.microsoft.com/office/drawing/2014/main" id="{DCB6CBA9-2C08-AE91-C9BD-D40F897A71E1}"/>
                </a:ext>
              </a:extLst>
            </p:cNvPr>
            <p:cNvSpPr/>
            <p:nvPr/>
          </p:nvSpPr>
          <p:spPr>
            <a:xfrm>
              <a:off x="2694244" y="867638"/>
              <a:ext cx="48173" cy="57661"/>
            </a:xfrm>
            <a:custGeom>
              <a:avLst/>
              <a:gdLst>
                <a:gd name="connsiteX0" fmla="*/ 0 w 48173"/>
                <a:gd name="connsiteY0" fmla="*/ 40116 h 57661"/>
                <a:gd name="connsiteX1" fmla="*/ 6672 w 48173"/>
                <a:gd name="connsiteY1" fmla="*/ 27206 h 57661"/>
                <a:gd name="connsiteX2" fmla="*/ 21401 w 48173"/>
                <a:gd name="connsiteY2" fmla="*/ 23784 h 57661"/>
                <a:gd name="connsiteX3" fmla="*/ 38643 w 48173"/>
                <a:gd name="connsiteY3" fmla="*/ 23784 h 57661"/>
                <a:gd name="connsiteX4" fmla="*/ 38643 w 48173"/>
                <a:gd name="connsiteY4" fmla="*/ 21747 h 57661"/>
                <a:gd name="connsiteX5" fmla="*/ 24477 w 48173"/>
                <a:gd name="connsiteY5" fmla="*/ 8274 h 57661"/>
                <a:gd name="connsiteX6" fmla="*/ 8275 w 48173"/>
                <a:gd name="connsiteY6" fmla="*/ 16419 h 57661"/>
                <a:gd name="connsiteX7" fmla="*/ 1386 w 48173"/>
                <a:gd name="connsiteY7" fmla="*/ 10527 h 57661"/>
                <a:gd name="connsiteX8" fmla="*/ 25170 w 48173"/>
                <a:gd name="connsiteY8" fmla="*/ 0 h 57661"/>
                <a:gd name="connsiteX9" fmla="*/ 48174 w 48173"/>
                <a:gd name="connsiteY9" fmla="*/ 21747 h 57661"/>
                <a:gd name="connsiteX10" fmla="*/ 48174 w 48173"/>
                <a:gd name="connsiteY10" fmla="*/ 56751 h 57661"/>
                <a:gd name="connsiteX11" fmla="*/ 39336 w 48173"/>
                <a:gd name="connsiteY11" fmla="*/ 56751 h 57661"/>
                <a:gd name="connsiteX12" fmla="*/ 38773 w 48173"/>
                <a:gd name="connsiteY12" fmla="*/ 48130 h 57661"/>
                <a:gd name="connsiteX13" fmla="*/ 20881 w 48173"/>
                <a:gd name="connsiteY13" fmla="*/ 57661 h 57661"/>
                <a:gd name="connsiteX14" fmla="*/ 43 w 48173"/>
                <a:gd name="connsiteY14" fmla="*/ 40116 h 57661"/>
                <a:gd name="connsiteX15" fmla="*/ 38643 w 48173"/>
                <a:gd name="connsiteY15" fmla="*/ 33228 h 57661"/>
                <a:gd name="connsiteX16" fmla="*/ 38643 w 48173"/>
                <a:gd name="connsiteY16" fmla="*/ 31062 h 57661"/>
                <a:gd name="connsiteX17" fmla="*/ 22787 w 48173"/>
                <a:gd name="connsiteY17" fmla="*/ 31062 h 57661"/>
                <a:gd name="connsiteX18" fmla="*/ 12823 w 48173"/>
                <a:gd name="connsiteY18" fmla="*/ 33444 h 57661"/>
                <a:gd name="connsiteX19" fmla="*/ 9661 w 48173"/>
                <a:gd name="connsiteY19" fmla="*/ 40246 h 57661"/>
                <a:gd name="connsiteX20" fmla="*/ 21791 w 48173"/>
                <a:gd name="connsiteY20" fmla="*/ 49863 h 57661"/>
                <a:gd name="connsiteX21" fmla="*/ 38686 w 48173"/>
                <a:gd name="connsiteY21" fmla="*/ 33228 h 57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173" h="57661">
                  <a:moveTo>
                    <a:pt x="0" y="40116"/>
                  </a:moveTo>
                  <a:cubicBezTo>
                    <a:pt x="0" y="33877"/>
                    <a:pt x="2729" y="29675"/>
                    <a:pt x="6672" y="27206"/>
                  </a:cubicBezTo>
                  <a:cubicBezTo>
                    <a:pt x="10657" y="24693"/>
                    <a:pt x="15856" y="23784"/>
                    <a:pt x="21401" y="23784"/>
                  </a:cubicBezTo>
                  <a:lnTo>
                    <a:pt x="38643" y="23784"/>
                  </a:lnTo>
                  <a:lnTo>
                    <a:pt x="38643" y="21747"/>
                  </a:lnTo>
                  <a:cubicBezTo>
                    <a:pt x="38643" y="13126"/>
                    <a:pt x="33791" y="8274"/>
                    <a:pt x="24477" y="8274"/>
                  </a:cubicBezTo>
                  <a:cubicBezTo>
                    <a:pt x="18369" y="8274"/>
                    <a:pt x="13256" y="10527"/>
                    <a:pt x="8275" y="16419"/>
                  </a:cubicBezTo>
                  <a:lnTo>
                    <a:pt x="1386" y="10527"/>
                  </a:lnTo>
                  <a:cubicBezTo>
                    <a:pt x="7495" y="3292"/>
                    <a:pt x="15639" y="0"/>
                    <a:pt x="25170" y="0"/>
                  </a:cubicBezTo>
                  <a:cubicBezTo>
                    <a:pt x="39769" y="0"/>
                    <a:pt x="48174" y="7928"/>
                    <a:pt x="48174" y="21747"/>
                  </a:cubicBezTo>
                  <a:lnTo>
                    <a:pt x="48174" y="56751"/>
                  </a:lnTo>
                  <a:lnTo>
                    <a:pt x="39336" y="56751"/>
                  </a:lnTo>
                  <a:lnTo>
                    <a:pt x="38773" y="48130"/>
                  </a:lnTo>
                  <a:cubicBezTo>
                    <a:pt x="35047" y="54022"/>
                    <a:pt x="28679" y="57661"/>
                    <a:pt x="20881" y="57661"/>
                  </a:cubicBezTo>
                  <a:cubicBezTo>
                    <a:pt x="8058" y="57661"/>
                    <a:pt x="43" y="50643"/>
                    <a:pt x="43" y="40116"/>
                  </a:cubicBezTo>
                  <a:close/>
                  <a:moveTo>
                    <a:pt x="38643" y="33228"/>
                  </a:moveTo>
                  <a:lnTo>
                    <a:pt x="38643" y="31062"/>
                  </a:lnTo>
                  <a:lnTo>
                    <a:pt x="22787" y="31062"/>
                  </a:lnTo>
                  <a:cubicBezTo>
                    <a:pt x="19408" y="31062"/>
                    <a:pt x="15553" y="31495"/>
                    <a:pt x="12823" y="33444"/>
                  </a:cubicBezTo>
                  <a:cubicBezTo>
                    <a:pt x="10787" y="34917"/>
                    <a:pt x="9661" y="37170"/>
                    <a:pt x="9661" y="40246"/>
                  </a:cubicBezTo>
                  <a:cubicBezTo>
                    <a:pt x="9661" y="46138"/>
                    <a:pt x="14296" y="49863"/>
                    <a:pt x="21791" y="49863"/>
                  </a:cubicBezTo>
                  <a:cubicBezTo>
                    <a:pt x="30975" y="49863"/>
                    <a:pt x="38686" y="42845"/>
                    <a:pt x="38686" y="33228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0" name="Vapaamuotoinen: Muoto 49">
              <a:extLst>
                <a:ext uri="{FF2B5EF4-FFF2-40B4-BE49-F238E27FC236}">
                  <a16:creationId xmlns:a16="http://schemas.microsoft.com/office/drawing/2014/main" id="{00786117-2D4C-7F60-91F9-EE398D0EAF62}"/>
                </a:ext>
              </a:extLst>
            </p:cNvPr>
            <p:cNvSpPr/>
            <p:nvPr/>
          </p:nvSpPr>
          <p:spPr>
            <a:xfrm>
              <a:off x="2757970" y="867638"/>
              <a:ext cx="48173" cy="57661"/>
            </a:xfrm>
            <a:custGeom>
              <a:avLst/>
              <a:gdLst>
                <a:gd name="connsiteX0" fmla="*/ 0 w 48173"/>
                <a:gd name="connsiteY0" fmla="*/ 40116 h 57661"/>
                <a:gd name="connsiteX1" fmla="*/ 6671 w 48173"/>
                <a:gd name="connsiteY1" fmla="*/ 27206 h 57661"/>
                <a:gd name="connsiteX2" fmla="*/ 21401 w 48173"/>
                <a:gd name="connsiteY2" fmla="*/ 23784 h 57661"/>
                <a:gd name="connsiteX3" fmla="*/ 38643 w 48173"/>
                <a:gd name="connsiteY3" fmla="*/ 23784 h 57661"/>
                <a:gd name="connsiteX4" fmla="*/ 38643 w 48173"/>
                <a:gd name="connsiteY4" fmla="*/ 21747 h 57661"/>
                <a:gd name="connsiteX5" fmla="*/ 24477 w 48173"/>
                <a:gd name="connsiteY5" fmla="*/ 8274 h 57661"/>
                <a:gd name="connsiteX6" fmla="*/ 8274 w 48173"/>
                <a:gd name="connsiteY6" fmla="*/ 16419 h 57661"/>
                <a:gd name="connsiteX7" fmla="*/ 1386 w 48173"/>
                <a:gd name="connsiteY7" fmla="*/ 10527 h 57661"/>
                <a:gd name="connsiteX8" fmla="*/ 25170 w 48173"/>
                <a:gd name="connsiteY8" fmla="*/ 0 h 57661"/>
                <a:gd name="connsiteX9" fmla="*/ 48174 w 48173"/>
                <a:gd name="connsiteY9" fmla="*/ 21747 h 57661"/>
                <a:gd name="connsiteX10" fmla="*/ 48174 w 48173"/>
                <a:gd name="connsiteY10" fmla="*/ 56751 h 57661"/>
                <a:gd name="connsiteX11" fmla="*/ 39336 w 48173"/>
                <a:gd name="connsiteY11" fmla="*/ 56751 h 57661"/>
                <a:gd name="connsiteX12" fmla="*/ 38773 w 48173"/>
                <a:gd name="connsiteY12" fmla="*/ 48130 h 57661"/>
                <a:gd name="connsiteX13" fmla="*/ 20881 w 48173"/>
                <a:gd name="connsiteY13" fmla="*/ 57661 h 57661"/>
                <a:gd name="connsiteX14" fmla="*/ 43 w 48173"/>
                <a:gd name="connsiteY14" fmla="*/ 40116 h 57661"/>
                <a:gd name="connsiteX15" fmla="*/ 38643 w 48173"/>
                <a:gd name="connsiteY15" fmla="*/ 33228 h 57661"/>
                <a:gd name="connsiteX16" fmla="*/ 38643 w 48173"/>
                <a:gd name="connsiteY16" fmla="*/ 31062 h 57661"/>
                <a:gd name="connsiteX17" fmla="*/ 22787 w 48173"/>
                <a:gd name="connsiteY17" fmla="*/ 31062 h 57661"/>
                <a:gd name="connsiteX18" fmla="*/ 12823 w 48173"/>
                <a:gd name="connsiteY18" fmla="*/ 33444 h 57661"/>
                <a:gd name="connsiteX19" fmla="*/ 9661 w 48173"/>
                <a:gd name="connsiteY19" fmla="*/ 40246 h 57661"/>
                <a:gd name="connsiteX20" fmla="*/ 21791 w 48173"/>
                <a:gd name="connsiteY20" fmla="*/ 49863 h 57661"/>
                <a:gd name="connsiteX21" fmla="*/ 38686 w 48173"/>
                <a:gd name="connsiteY21" fmla="*/ 33228 h 57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173" h="57661">
                  <a:moveTo>
                    <a:pt x="0" y="40116"/>
                  </a:moveTo>
                  <a:cubicBezTo>
                    <a:pt x="0" y="33877"/>
                    <a:pt x="2729" y="29675"/>
                    <a:pt x="6671" y="27206"/>
                  </a:cubicBezTo>
                  <a:cubicBezTo>
                    <a:pt x="10657" y="24693"/>
                    <a:pt x="15856" y="23784"/>
                    <a:pt x="21401" y="23784"/>
                  </a:cubicBezTo>
                  <a:lnTo>
                    <a:pt x="38643" y="23784"/>
                  </a:lnTo>
                  <a:lnTo>
                    <a:pt x="38643" y="21747"/>
                  </a:lnTo>
                  <a:cubicBezTo>
                    <a:pt x="38643" y="13126"/>
                    <a:pt x="33791" y="8274"/>
                    <a:pt x="24477" y="8274"/>
                  </a:cubicBezTo>
                  <a:cubicBezTo>
                    <a:pt x="18368" y="8274"/>
                    <a:pt x="13256" y="10527"/>
                    <a:pt x="8274" y="16419"/>
                  </a:cubicBezTo>
                  <a:lnTo>
                    <a:pt x="1386" y="10527"/>
                  </a:lnTo>
                  <a:cubicBezTo>
                    <a:pt x="7495" y="3292"/>
                    <a:pt x="15639" y="0"/>
                    <a:pt x="25170" y="0"/>
                  </a:cubicBezTo>
                  <a:cubicBezTo>
                    <a:pt x="39769" y="0"/>
                    <a:pt x="48174" y="7928"/>
                    <a:pt x="48174" y="21747"/>
                  </a:cubicBezTo>
                  <a:lnTo>
                    <a:pt x="48174" y="56751"/>
                  </a:lnTo>
                  <a:lnTo>
                    <a:pt x="39336" y="56751"/>
                  </a:lnTo>
                  <a:lnTo>
                    <a:pt x="38773" y="48130"/>
                  </a:lnTo>
                  <a:cubicBezTo>
                    <a:pt x="35047" y="54022"/>
                    <a:pt x="28679" y="57661"/>
                    <a:pt x="20881" y="57661"/>
                  </a:cubicBezTo>
                  <a:cubicBezTo>
                    <a:pt x="8058" y="57661"/>
                    <a:pt x="43" y="50643"/>
                    <a:pt x="43" y="40116"/>
                  </a:cubicBezTo>
                  <a:close/>
                  <a:moveTo>
                    <a:pt x="38643" y="33228"/>
                  </a:moveTo>
                  <a:lnTo>
                    <a:pt x="38643" y="31062"/>
                  </a:lnTo>
                  <a:lnTo>
                    <a:pt x="22787" y="31062"/>
                  </a:lnTo>
                  <a:cubicBezTo>
                    <a:pt x="19408" y="31062"/>
                    <a:pt x="15553" y="31495"/>
                    <a:pt x="12823" y="33444"/>
                  </a:cubicBezTo>
                  <a:cubicBezTo>
                    <a:pt x="10787" y="34917"/>
                    <a:pt x="9661" y="37170"/>
                    <a:pt x="9661" y="40246"/>
                  </a:cubicBezTo>
                  <a:cubicBezTo>
                    <a:pt x="9661" y="46138"/>
                    <a:pt x="14296" y="49863"/>
                    <a:pt x="21791" y="49863"/>
                  </a:cubicBezTo>
                  <a:cubicBezTo>
                    <a:pt x="30975" y="49863"/>
                    <a:pt x="38686" y="42845"/>
                    <a:pt x="38686" y="33228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1" name="Vapaamuotoinen: Muoto 50">
              <a:extLst>
                <a:ext uri="{FF2B5EF4-FFF2-40B4-BE49-F238E27FC236}">
                  <a16:creationId xmlns:a16="http://schemas.microsoft.com/office/drawing/2014/main" id="{16EA37DC-A97E-210F-52CD-89B9B4F6BA5A}"/>
                </a:ext>
              </a:extLst>
            </p:cNvPr>
            <p:cNvSpPr/>
            <p:nvPr/>
          </p:nvSpPr>
          <p:spPr>
            <a:xfrm>
              <a:off x="2824815" y="867638"/>
              <a:ext cx="78152" cy="56751"/>
            </a:xfrm>
            <a:custGeom>
              <a:avLst/>
              <a:gdLst>
                <a:gd name="connsiteX0" fmla="*/ 0 w 78152"/>
                <a:gd name="connsiteY0" fmla="*/ 910 h 56751"/>
                <a:gd name="connsiteX1" fmla="*/ 9618 w 78152"/>
                <a:gd name="connsiteY1" fmla="*/ 910 h 56751"/>
                <a:gd name="connsiteX2" fmla="*/ 9618 w 78152"/>
                <a:gd name="connsiteY2" fmla="*/ 9964 h 56751"/>
                <a:gd name="connsiteX3" fmla="*/ 25603 w 78152"/>
                <a:gd name="connsiteY3" fmla="*/ 0 h 56751"/>
                <a:gd name="connsiteX4" fmla="*/ 42022 w 78152"/>
                <a:gd name="connsiteY4" fmla="*/ 9964 h 56751"/>
                <a:gd name="connsiteX5" fmla="*/ 59004 w 78152"/>
                <a:gd name="connsiteY5" fmla="*/ 0 h 56751"/>
                <a:gd name="connsiteX6" fmla="*/ 78152 w 78152"/>
                <a:gd name="connsiteY6" fmla="*/ 22787 h 56751"/>
                <a:gd name="connsiteX7" fmla="*/ 78152 w 78152"/>
                <a:gd name="connsiteY7" fmla="*/ 56751 h 56751"/>
                <a:gd name="connsiteX8" fmla="*/ 68622 w 78152"/>
                <a:gd name="connsiteY8" fmla="*/ 56751 h 56751"/>
                <a:gd name="connsiteX9" fmla="*/ 68622 w 78152"/>
                <a:gd name="connsiteY9" fmla="*/ 25040 h 56751"/>
                <a:gd name="connsiteX10" fmla="*/ 56838 w 78152"/>
                <a:gd name="connsiteY10" fmla="*/ 8274 h 56751"/>
                <a:gd name="connsiteX11" fmla="*/ 43928 w 78152"/>
                <a:gd name="connsiteY11" fmla="*/ 26729 h 56751"/>
                <a:gd name="connsiteX12" fmla="*/ 43928 w 78152"/>
                <a:gd name="connsiteY12" fmla="*/ 56751 h 56751"/>
                <a:gd name="connsiteX13" fmla="*/ 34311 w 78152"/>
                <a:gd name="connsiteY13" fmla="*/ 56751 h 56751"/>
                <a:gd name="connsiteX14" fmla="*/ 34311 w 78152"/>
                <a:gd name="connsiteY14" fmla="*/ 24217 h 56751"/>
                <a:gd name="connsiteX15" fmla="*/ 22744 w 78152"/>
                <a:gd name="connsiteY15" fmla="*/ 8231 h 56751"/>
                <a:gd name="connsiteX16" fmla="*/ 9618 w 78152"/>
                <a:gd name="connsiteY16" fmla="*/ 26686 h 56751"/>
                <a:gd name="connsiteX17" fmla="*/ 9618 w 78152"/>
                <a:gd name="connsiteY17" fmla="*/ 56708 h 56751"/>
                <a:gd name="connsiteX18" fmla="*/ 0 w 78152"/>
                <a:gd name="connsiteY18" fmla="*/ 56708 h 56751"/>
                <a:gd name="connsiteX19" fmla="*/ 0 w 78152"/>
                <a:gd name="connsiteY19" fmla="*/ 866 h 56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8152" h="56751">
                  <a:moveTo>
                    <a:pt x="0" y="910"/>
                  </a:moveTo>
                  <a:lnTo>
                    <a:pt x="9618" y="910"/>
                  </a:lnTo>
                  <a:lnTo>
                    <a:pt x="9618" y="9964"/>
                  </a:lnTo>
                  <a:cubicBezTo>
                    <a:pt x="12996" y="3076"/>
                    <a:pt x="18932" y="0"/>
                    <a:pt x="25603" y="0"/>
                  </a:cubicBezTo>
                  <a:cubicBezTo>
                    <a:pt x="33314" y="0"/>
                    <a:pt x="38946" y="3292"/>
                    <a:pt x="42022" y="9964"/>
                  </a:cubicBezTo>
                  <a:cubicBezTo>
                    <a:pt x="45661" y="3509"/>
                    <a:pt x="50990" y="0"/>
                    <a:pt x="59004" y="0"/>
                  </a:cubicBezTo>
                  <a:cubicBezTo>
                    <a:pt x="72824" y="0"/>
                    <a:pt x="78152" y="10441"/>
                    <a:pt x="78152" y="22787"/>
                  </a:cubicBezTo>
                  <a:lnTo>
                    <a:pt x="78152" y="56751"/>
                  </a:lnTo>
                  <a:lnTo>
                    <a:pt x="68622" y="56751"/>
                  </a:lnTo>
                  <a:lnTo>
                    <a:pt x="68622" y="25040"/>
                  </a:lnTo>
                  <a:cubicBezTo>
                    <a:pt x="68622" y="14599"/>
                    <a:pt x="65329" y="8274"/>
                    <a:pt x="56838" y="8274"/>
                  </a:cubicBezTo>
                  <a:cubicBezTo>
                    <a:pt x="48347" y="8274"/>
                    <a:pt x="43928" y="14513"/>
                    <a:pt x="43928" y="26729"/>
                  </a:cubicBezTo>
                  <a:lnTo>
                    <a:pt x="43928" y="56751"/>
                  </a:lnTo>
                  <a:lnTo>
                    <a:pt x="34311" y="56751"/>
                  </a:lnTo>
                  <a:lnTo>
                    <a:pt x="34311" y="24217"/>
                  </a:lnTo>
                  <a:cubicBezTo>
                    <a:pt x="34311" y="13473"/>
                    <a:pt x="30238" y="8231"/>
                    <a:pt x="22744" y="8231"/>
                  </a:cubicBezTo>
                  <a:cubicBezTo>
                    <a:pt x="14470" y="8231"/>
                    <a:pt x="9618" y="14556"/>
                    <a:pt x="9618" y="26686"/>
                  </a:cubicBezTo>
                  <a:lnTo>
                    <a:pt x="9618" y="56708"/>
                  </a:lnTo>
                  <a:lnTo>
                    <a:pt x="0" y="56708"/>
                  </a:lnTo>
                  <a:lnTo>
                    <a:pt x="0" y="866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2" name="Vapaamuotoinen: Muoto 51">
              <a:extLst>
                <a:ext uri="{FF2B5EF4-FFF2-40B4-BE49-F238E27FC236}">
                  <a16:creationId xmlns:a16="http://schemas.microsoft.com/office/drawing/2014/main" id="{11D6DB54-9D7A-C7AA-03ED-9616136A0F9D}"/>
                </a:ext>
              </a:extLst>
            </p:cNvPr>
            <p:cNvSpPr/>
            <p:nvPr/>
          </p:nvSpPr>
          <p:spPr>
            <a:xfrm>
              <a:off x="2920686" y="845458"/>
              <a:ext cx="11306" cy="78931"/>
            </a:xfrm>
            <a:custGeom>
              <a:avLst/>
              <a:gdLst>
                <a:gd name="connsiteX0" fmla="*/ 0 w 11306"/>
                <a:gd name="connsiteY0" fmla="*/ 0 h 78931"/>
                <a:gd name="connsiteX1" fmla="*/ 11307 w 11306"/>
                <a:gd name="connsiteY1" fmla="*/ 0 h 78931"/>
                <a:gd name="connsiteX2" fmla="*/ 11307 w 11306"/>
                <a:gd name="connsiteY2" fmla="*/ 13040 h 78931"/>
                <a:gd name="connsiteX3" fmla="*/ 0 w 11306"/>
                <a:gd name="connsiteY3" fmla="*/ 13040 h 78931"/>
                <a:gd name="connsiteX4" fmla="*/ 0 w 11306"/>
                <a:gd name="connsiteY4" fmla="*/ 0 h 78931"/>
                <a:gd name="connsiteX5" fmla="*/ 910 w 11306"/>
                <a:gd name="connsiteY5" fmla="*/ 23090 h 78931"/>
                <a:gd name="connsiteX6" fmla="*/ 10440 w 11306"/>
                <a:gd name="connsiteY6" fmla="*/ 23090 h 78931"/>
                <a:gd name="connsiteX7" fmla="*/ 10440 w 11306"/>
                <a:gd name="connsiteY7" fmla="*/ 78932 h 78931"/>
                <a:gd name="connsiteX8" fmla="*/ 910 w 11306"/>
                <a:gd name="connsiteY8" fmla="*/ 78932 h 78931"/>
                <a:gd name="connsiteX9" fmla="*/ 910 w 11306"/>
                <a:gd name="connsiteY9" fmla="*/ 23090 h 78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6" h="78931">
                  <a:moveTo>
                    <a:pt x="0" y="0"/>
                  </a:moveTo>
                  <a:lnTo>
                    <a:pt x="11307" y="0"/>
                  </a:lnTo>
                  <a:lnTo>
                    <a:pt x="11307" y="13040"/>
                  </a:lnTo>
                  <a:lnTo>
                    <a:pt x="0" y="13040"/>
                  </a:lnTo>
                  <a:lnTo>
                    <a:pt x="0" y="0"/>
                  </a:lnTo>
                  <a:close/>
                  <a:moveTo>
                    <a:pt x="910" y="23090"/>
                  </a:moveTo>
                  <a:lnTo>
                    <a:pt x="10440" y="23090"/>
                  </a:lnTo>
                  <a:lnTo>
                    <a:pt x="10440" y="78932"/>
                  </a:lnTo>
                  <a:lnTo>
                    <a:pt x="910" y="78932"/>
                  </a:lnTo>
                  <a:lnTo>
                    <a:pt x="910" y="2309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3" name="Vapaamuotoinen: Muoto 52">
              <a:extLst>
                <a:ext uri="{FF2B5EF4-FFF2-40B4-BE49-F238E27FC236}">
                  <a16:creationId xmlns:a16="http://schemas.microsoft.com/office/drawing/2014/main" id="{11940E70-E5DC-3433-D296-42773067AFD3}"/>
                </a:ext>
              </a:extLst>
            </p:cNvPr>
            <p:cNvSpPr/>
            <p:nvPr/>
          </p:nvSpPr>
          <p:spPr>
            <a:xfrm>
              <a:off x="2945336" y="867595"/>
              <a:ext cx="44404" cy="57704"/>
            </a:xfrm>
            <a:custGeom>
              <a:avLst/>
              <a:gdLst>
                <a:gd name="connsiteX0" fmla="*/ 0 w 44404"/>
                <a:gd name="connsiteY0" fmla="*/ 45488 h 57704"/>
                <a:gd name="connsiteX1" fmla="*/ 6715 w 44404"/>
                <a:gd name="connsiteY1" fmla="*/ 39813 h 57704"/>
                <a:gd name="connsiteX2" fmla="*/ 23264 w 44404"/>
                <a:gd name="connsiteY2" fmla="*/ 49647 h 57704"/>
                <a:gd name="connsiteX3" fmla="*/ 34961 w 44404"/>
                <a:gd name="connsiteY3" fmla="*/ 41242 h 57704"/>
                <a:gd name="connsiteX4" fmla="*/ 21011 w 44404"/>
                <a:gd name="connsiteY4" fmla="*/ 31278 h 57704"/>
                <a:gd name="connsiteX5" fmla="*/ 2989 w 44404"/>
                <a:gd name="connsiteY5" fmla="*/ 15422 h 57704"/>
                <a:gd name="connsiteX6" fmla="*/ 22484 w 44404"/>
                <a:gd name="connsiteY6" fmla="*/ 0 h 57704"/>
                <a:gd name="connsiteX7" fmla="*/ 42325 w 44404"/>
                <a:gd name="connsiteY7" fmla="*/ 10657 h 57704"/>
                <a:gd name="connsiteX8" fmla="*/ 36217 w 44404"/>
                <a:gd name="connsiteY8" fmla="*/ 15206 h 57704"/>
                <a:gd name="connsiteX9" fmla="*/ 22181 w 44404"/>
                <a:gd name="connsiteY9" fmla="*/ 7711 h 57704"/>
                <a:gd name="connsiteX10" fmla="*/ 11870 w 44404"/>
                <a:gd name="connsiteY10" fmla="*/ 14513 h 57704"/>
                <a:gd name="connsiteX11" fmla="*/ 23784 w 44404"/>
                <a:gd name="connsiteY11" fmla="*/ 22787 h 57704"/>
                <a:gd name="connsiteX12" fmla="*/ 44405 w 44404"/>
                <a:gd name="connsiteY12" fmla="*/ 40246 h 57704"/>
                <a:gd name="connsiteX13" fmla="*/ 23220 w 44404"/>
                <a:gd name="connsiteY13" fmla="*/ 57704 h 57704"/>
                <a:gd name="connsiteX14" fmla="*/ 87 w 44404"/>
                <a:gd name="connsiteY14" fmla="*/ 45488 h 57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404" h="57704">
                  <a:moveTo>
                    <a:pt x="0" y="45488"/>
                  </a:moveTo>
                  <a:lnTo>
                    <a:pt x="6715" y="39813"/>
                  </a:lnTo>
                  <a:cubicBezTo>
                    <a:pt x="9531" y="45574"/>
                    <a:pt x="15422" y="49647"/>
                    <a:pt x="23264" y="49647"/>
                  </a:cubicBezTo>
                  <a:cubicBezTo>
                    <a:pt x="30412" y="49647"/>
                    <a:pt x="34961" y="46484"/>
                    <a:pt x="34961" y="41242"/>
                  </a:cubicBezTo>
                  <a:cubicBezTo>
                    <a:pt x="34961" y="34917"/>
                    <a:pt x="28506" y="33228"/>
                    <a:pt x="21011" y="31278"/>
                  </a:cubicBezTo>
                  <a:cubicBezTo>
                    <a:pt x="12433" y="29112"/>
                    <a:pt x="2989" y="26080"/>
                    <a:pt x="2989" y="15422"/>
                  </a:cubicBezTo>
                  <a:cubicBezTo>
                    <a:pt x="2989" y="6238"/>
                    <a:pt x="10830" y="0"/>
                    <a:pt x="22484" y="0"/>
                  </a:cubicBezTo>
                  <a:cubicBezTo>
                    <a:pt x="30888" y="0"/>
                    <a:pt x="38340" y="3639"/>
                    <a:pt x="42325" y="10657"/>
                  </a:cubicBezTo>
                  <a:lnTo>
                    <a:pt x="36217" y="15206"/>
                  </a:lnTo>
                  <a:cubicBezTo>
                    <a:pt x="33141" y="10007"/>
                    <a:pt x="28072" y="7711"/>
                    <a:pt x="22181" y="7711"/>
                  </a:cubicBezTo>
                  <a:cubicBezTo>
                    <a:pt x="16289" y="7711"/>
                    <a:pt x="11870" y="10311"/>
                    <a:pt x="11870" y="14513"/>
                  </a:cubicBezTo>
                  <a:cubicBezTo>
                    <a:pt x="11870" y="19278"/>
                    <a:pt x="15942" y="20968"/>
                    <a:pt x="23784" y="22787"/>
                  </a:cubicBezTo>
                  <a:cubicBezTo>
                    <a:pt x="33184" y="25040"/>
                    <a:pt x="44405" y="27639"/>
                    <a:pt x="44405" y="40246"/>
                  </a:cubicBezTo>
                  <a:cubicBezTo>
                    <a:pt x="44405" y="50773"/>
                    <a:pt x="36044" y="57704"/>
                    <a:pt x="23220" y="57704"/>
                  </a:cubicBezTo>
                  <a:cubicBezTo>
                    <a:pt x="11783" y="57704"/>
                    <a:pt x="3856" y="51943"/>
                    <a:pt x="87" y="45488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4" name="Vapaamuotoinen: Muoto 53">
              <a:extLst>
                <a:ext uri="{FF2B5EF4-FFF2-40B4-BE49-F238E27FC236}">
                  <a16:creationId xmlns:a16="http://schemas.microsoft.com/office/drawing/2014/main" id="{1BB48BCF-13FC-8977-A8EC-8EE0A5E53BC5}"/>
                </a:ext>
              </a:extLst>
            </p:cNvPr>
            <p:cNvSpPr/>
            <p:nvPr/>
          </p:nvSpPr>
          <p:spPr>
            <a:xfrm>
              <a:off x="3005899" y="845414"/>
              <a:ext cx="49516" cy="78975"/>
            </a:xfrm>
            <a:custGeom>
              <a:avLst/>
              <a:gdLst>
                <a:gd name="connsiteX0" fmla="*/ 0 w 49516"/>
                <a:gd name="connsiteY0" fmla="*/ 43 h 78975"/>
                <a:gd name="connsiteX1" fmla="*/ 9618 w 49516"/>
                <a:gd name="connsiteY1" fmla="*/ 43 h 78975"/>
                <a:gd name="connsiteX2" fmla="*/ 9618 w 49516"/>
                <a:gd name="connsiteY2" fmla="*/ 48520 h 78975"/>
                <a:gd name="connsiteX3" fmla="*/ 34224 w 49516"/>
                <a:gd name="connsiteY3" fmla="*/ 23134 h 78975"/>
                <a:gd name="connsiteX4" fmla="*/ 46571 w 49516"/>
                <a:gd name="connsiteY4" fmla="*/ 23134 h 78975"/>
                <a:gd name="connsiteX5" fmla="*/ 26513 w 49516"/>
                <a:gd name="connsiteY5" fmla="*/ 43755 h 78975"/>
                <a:gd name="connsiteX6" fmla="*/ 49517 w 49516"/>
                <a:gd name="connsiteY6" fmla="*/ 78975 h 78975"/>
                <a:gd name="connsiteX7" fmla="*/ 38080 w 49516"/>
                <a:gd name="connsiteY7" fmla="*/ 78975 h 78975"/>
                <a:gd name="connsiteX8" fmla="*/ 19495 w 49516"/>
                <a:gd name="connsiteY8" fmla="*/ 50210 h 78975"/>
                <a:gd name="connsiteX9" fmla="*/ 9661 w 49516"/>
                <a:gd name="connsiteY9" fmla="*/ 60737 h 78975"/>
                <a:gd name="connsiteX10" fmla="*/ 9661 w 49516"/>
                <a:gd name="connsiteY10" fmla="*/ 78975 h 78975"/>
                <a:gd name="connsiteX11" fmla="*/ 43 w 49516"/>
                <a:gd name="connsiteY11" fmla="*/ 78975 h 78975"/>
                <a:gd name="connsiteX12" fmla="*/ 43 w 49516"/>
                <a:gd name="connsiteY12" fmla="*/ 0 h 78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516" h="78975">
                  <a:moveTo>
                    <a:pt x="0" y="43"/>
                  </a:moveTo>
                  <a:lnTo>
                    <a:pt x="9618" y="43"/>
                  </a:lnTo>
                  <a:lnTo>
                    <a:pt x="9618" y="48520"/>
                  </a:lnTo>
                  <a:lnTo>
                    <a:pt x="34224" y="23134"/>
                  </a:lnTo>
                  <a:lnTo>
                    <a:pt x="46571" y="23134"/>
                  </a:lnTo>
                  <a:lnTo>
                    <a:pt x="26513" y="43755"/>
                  </a:lnTo>
                  <a:lnTo>
                    <a:pt x="49517" y="78975"/>
                  </a:lnTo>
                  <a:lnTo>
                    <a:pt x="38080" y="78975"/>
                  </a:lnTo>
                  <a:lnTo>
                    <a:pt x="19495" y="50210"/>
                  </a:lnTo>
                  <a:lnTo>
                    <a:pt x="9661" y="60737"/>
                  </a:lnTo>
                  <a:lnTo>
                    <a:pt x="9661" y="78975"/>
                  </a:lnTo>
                  <a:lnTo>
                    <a:pt x="43" y="78975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5" name="Vapaamuotoinen: Muoto 54">
              <a:extLst>
                <a:ext uri="{FF2B5EF4-FFF2-40B4-BE49-F238E27FC236}">
                  <a16:creationId xmlns:a16="http://schemas.microsoft.com/office/drawing/2014/main" id="{1FC5C6CD-1506-025F-A620-D56E55601B54}"/>
                </a:ext>
              </a:extLst>
            </p:cNvPr>
            <p:cNvSpPr/>
            <p:nvPr/>
          </p:nvSpPr>
          <p:spPr>
            <a:xfrm>
              <a:off x="3063474" y="867638"/>
              <a:ext cx="50079" cy="57704"/>
            </a:xfrm>
            <a:custGeom>
              <a:avLst/>
              <a:gdLst>
                <a:gd name="connsiteX0" fmla="*/ 0 w 50079"/>
                <a:gd name="connsiteY0" fmla="*/ 29242 h 57704"/>
                <a:gd name="connsiteX1" fmla="*/ 25256 w 50079"/>
                <a:gd name="connsiteY1" fmla="*/ 0 h 57704"/>
                <a:gd name="connsiteX2" fmla="*/ 50080 w 50079"/>
                <a:gd name="connsiteY2" fmla="*/ 26729 h 57704"/>
                <a:gd name="connsiteX3" fmla="*/ 49733 w 50079"/>
                <a:gd name="connsiteY3" fmla="*/ 31711 h 57704"/>
                <a:gd name="connsiteX4" fmla="*/ 9531 w 50079"/>
                <a:gd name="connsiteY4" fmla="*/ 31711 h 57704"/>
                <a:gd name="connsiteX5" fmla="*/ 26296 w 50079"/>
                <a:gd name="connsiteY5" fmla="*/ 48953 h 57704"/>
                <a:gd name="connsiteX6" fmla="*/ 41589 w 50079"/>
                <a:gd name="connsiteY6" fmla="*/ 42282 h 57704"/>
                <a:gd name="connsiteX7" fmla="*/ 48260 w 50079"/>
                <a:gd name="connsiteY7" fmla="*/ 48174 h 57704"/>
                <a:gd name="connsiteX8" fmla="*/ 26166 w 50079"/>
                <a:gd name="connsiteY8" fmla="*/ 57704 h 57704"/>
                <a:gd name="connsiteX9" fmla="*/ 0 w 50079"/>
                <a:gd name="connsiteY9" fmla="*/ 29285 h 57704"/>
                <a:gd name="connsiteX10" fmla="*/ 40896 w 50079"/>
                <a:gd name="connsiteY10" fmla="*/ 24607 h 57704"/>
                <a:gd name="connsiteX11" fmla="*/ 40896 w 50079"/>
                <a:gd name="connsiteY11" fmla="*/ 23264 h 57704"/>
                <a:gd name="connsiteX12" fmla="*/ 25473 w 50079"/>
                <a:gd name="connsiteY12" fmla="*/ 8101 h 57704"/>
                <a:gd name="connsiteX13" fmla="*/ 9401 w 50079"/>
                <a:gd name="connsiteY13" fmla="*/ 24650 h 57704"/>
                <a:gd name="connsiteX14" fmla="*/ 40896 w 50079"/>
                <a:gd name="connsiteY14" fmla="*/ 24650 h 57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079" h="57704">
                  <a:moveTo>
                    <a:pt x="0" y="29242"/>
                  </a:moveTo>
                  <a:cubicBezTo>
                    <a:pt x="0" y="13733"/>
                    <a:pt x="8361" y="0"/>
                    <a:pt x="25256" y="0"/>
                  </a:cubicBezTo>
                  <a:cubicBezTo>
                    <a:pt x="42152" y="0"/>
                    <a:pt x="50080" y="13126"/>
                    <a:pt x="50080" y="26729"/>
                  </a:cubicBezTo>
                  <a:cubicBezTo>
                    <a:pt x="50080" y="27423"/>
                    <a:pt x="49950" y="30152"/>
                    <a:pt x="49733" y="31711"/>
                  </a:cubicBezTo>
                  <a:lnTo>
                    <a:pt x="9531" y="31711"/>
                  </a:lnTo>
                  <a:cubicBezTo>
                    <a:pt x="9964" y="42585"/>
                    <a:pt x="16116" y="48953"/>
                    <a:pt x="26296" y="48953"/>
                  </a:cubicBezTo>
                  <a:cubicBezTo>
                    <a:pt x="32751" y="48953"/>
                    <a:pt x="37256" y="46917"/>
                    <a:pt x="41589" y="42282"/>
                  </a:cubicBezTo>
                  <a:lnTo>
                    <a:pt x="48260" y="48174"/>
                  </a:lnTo>
                  <a:cubicBezTo>
                    <a:pt x="42022" y="54758"/>
                    <a:pt x="35350" y="57704"/>
                    <a:pt x="26166" y="57704"/>
                  </a:cubicBezTo>
                  <a:cubicBezTo>
                    <a:pt x="8621" y="57704"/>
                    <a:pt x="0" y="44795"/>
                    <a:pt x="0" y="29285"/>
                  </a:cubicBezTo>
                  <a:close/>
                  <a:moveTo>
                    <a:pt x="40896" y="24607"/>
                  </a:moveTo>
                  <a:lnTo>
                    <a:pt x="40896" y="23264"/>
                  </a:lnTo>
                  <a:cubicBezTo>
                    <a:pt x="40896" y="15899"/>
                    <a:pt x="35914" y="8101"/>
                    <a:pt x="25473" y="8101"/>
                  </a:cubicBezTo>
                  <a:cubicBezTo>
                    <a:pt x="15596" y="8101"/>
                    <a:pt x="10051" y="15596"/>
                    <a:pt x="9401" y="24650"/>
                  </a:cubicBezTo>
                  <a:lnTo>
                    <a:pt x="40896" y="2465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6" name="Vapaamuotoinen: Muoto 55">
              <a:extLst>
                <a:ext uri="{FF2B5EF4-FFF2-40B4-BE49-F238E27FC236}">
                  <a16:creationId xmlns:a16="http://schemas.microsoft.com/office/drawing/2014/main" id="{6592C6E9-3816-E4D9-7F8B-54497D21F5D7}"/>
                </a:ext>
              </a:extLst>
            </p:cNvPr>
            <p:cNvSpPr/>
            <p:nvPr/>
          </p:nvSpPr>
          <p:spPr>
            <a:xfrm>
              <a:off x="3125077" y="867595"/>
              <a:ext cx="44404" cy="57704"/>
            </a:xfrm>
            <a:custGeom>
              <a:avLst/>
              <a:gdLst>
                <a:gd name="connsiteX0" fmla="*/ 0 w 44404"/>
                <a:gd name="connsiteY0" fmla="*/ 45488 h 57704"/>
                <a:gd name="connsiteX1" fmla="*/ 6715 w 44404"/>
                <a:gd name="connsiteY1" fmla="*/ 39813 h 57704"/>
                <a:gd name="connsiteX2" fmla="*/ 23264 w 44404"/>
                <a:gd name="connsiteY2" fmla="*/ 49647 h 57704"/>
                <a:gd name="connsiteX3" fmla="*/ 34961 w 44404"/>
                <a:gd name="connsiteY3" fmla="*/ 41242 h 57704"/>
                <a:gd name="connsiteX4" fmla="*/ 21011 w 44404"/>
                <a:gd name="connsiteY4" fmla="*/ 31278 h 57704"/>
                <a:gd name="connsiteX5" fmla="*/ 2989 w 44404"/>
                <a:gd name="connsiteY5" fmla="*/ 15422 h 57704"/>
                <a:gd name="connsiteX6" fmla="*/ 22484 w 44404"/>
                <a:gd name="connsiteY6" fmla="*/ 0 h 57704"/>
                <a:gd name="connsiteX7" fmla="*/ 42325 w 44404"/>
                <a:gd name="connsiteY7" fmla="*/ 10657 h 57704"/>
                <a:gd name="connsiteX8" fmla="*/ 36217 w 44404"/>
                <a:gd name="connsiteY8" fmla="*/ 15206 h 57704"/>
                <a:gd name="connsiteX9" fmla="*/ 22181 w 44404"/>
                <a:gd name="connsiteY9" fmla="*/ 7711 h 57704"/>
                <a:gd name="connsiteX10" fmla="*/ 11870 w 44404"/>
                <a:gd name="connsiteY10" fmla="*/ 14513 h 57704"/>
                <a:gd name="connsiteX11" fmla="*/ 23784 w 44404"/>
                <a:gd name="connsiteY11" fmla="*/ 22787 h 57704"/>
                <a:gd name="connsiteX12" fmla="*/ 44405 w 44404"/>
                <a:gd name="connsiteY12" fmla="*/ 40246 h 57704"/>
                <a:gd name="connsiteX13" fmla="*/ 23220 w 44404"/>
                <a:gd name="connsiteY13" fmla="*/ 57704 h 57704"/>
                <a:gd name="connsiteX14" fmla="*/ 87 w 44404"/>
                <a:gd name="connsiteY14" fmla="*/ 45488 h 57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404" h="57704">
                  <a:moveTo>
                    <a:pt x="0" y="45488"/>
                  </a:moveTo>
                  <a:lnTo>
                    <a:pt x="6715" y="39813"/>
                  </a:lnTo>
                  <a:cubicBezTo>
                    <a:pt x="9531" y="45574"/>
                    <a:pt x="15422" y="49647"/>
                    <a:pt x="23264" y="49647"/>
                  </a:cubicBezTo>
                  <a:cubicBezTo>
                    <a:pt x="30412" y="49647"/>
                    <a:pt x="34961" y="46484"/>
                    <a:pt x="34961" y="41242"/>
                  </a:cubicBezTo>
                  <a:cubicBezTo>
                    <a:pt x="34961" y="34917"/>
                    <a:pt x="28506" y="33228"/>
                    <a:pt x="21011" y="31278"/>
                  </a:cubicBezTo>
                  <a:cubicBezTo>
                    <a:pt x="12433" y="29112"/>
                    <a:pt x="2989" y="26080"/>
                    <a:pt x="2989" y="15422"/>
                  </a:cubicBezTo>
                  <a:cubicBezTo>
                    <a:pt x="2989" y="6238"/>
                    <a:pt x="10830" y="0"/>
                    <a:pt x="22484" y="0"/>
                  </a:cubicBezTo>
                  <a:cubicBezTo>
                    <a:pt x="30888" y="0"/>
                    <a:pt x="38340" y="3639"/>
                    <a:pt x="42325" y="10657"/>
                  </a:cubicBezTo>
                  <a:lnTo>
                    <a:pt x="36217" y="15206"/>
                  </a:lnTo>
                  <a:cubicBezTo>
                    <a:pt x="33141" y="10007"/>
                    <a:pt x="28072" y="7711"/>
                    <a:pt x="22181" y="7711"/>
                  </a:cubicBezTo>
                  <a:cubicBezTo>
                    <a:pt x="16289" y="7711"/>
                    <a:pt x="11870" y="10311"/>
                    <a:pt x="11870" y="14513"/>
                  </a:cubicBezTo>
                  <a:cubicBezTo>
                    <a:pt x="11870" y="19278"/>
                    <a:pt x="15942" y="20968"/>
                    <a:pt x="23784" y="22787"/>
                  </a:cubicBezTo>
                  <a:cubicBezTo>
                    <a:pt x="33184" y="25040"/>
                    <a:pt x="44405" y="27639"/>
                    <a:pt x="44405" y="40246"/>
                  </a:cubicBezTo>
                  <a:cubicBezTo>
                    <a:pt x="44405" y="50773"/>
                    <a:pt x="36044" y="57704"/>
                    <a:pt x="23220" y="57704"/>
                  </a:cubicBezTo>
                  <a:cubicBezTo>
                    <a:pt x="11784" y="57704"/>
                    <a:pt x="3856" y="51943"/>
                    <a:pt x="87" y="45488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7" name="Vapaamuotoinen: Muoto 56">
              <a:extLst>
                <a:ext uri="{FF2B5EF4-FFF2-40B4-BE49-F238E27FC236}">
                  <a16:creationId xmlns:a16="http://schemas.microsoft.com/office/drawing/2014/main" id="{0EBFF5C4-3F9A-23C6-9B69-AE4DF8CAB097}"/>
                </a:ext>
              </a:extLst>
            </p:cNvPr>
            <p:cNvSpPr/>
            <p:nvPr/>
          </p:nvSpPr>
          <p:spPr>
            <a:xfrm>
              <a:off x="3185554" y="845414"/>
              <a:ext cx="49516" cy="78975"/>
            </a:xfrm>
            <a:custGeom>
              <a:avLst/>
              <a:gdLst>
                <a:gd name="connsiteX0" fmla="*/ 0 w 49516"/>
                <a:gd name="connsiteY0" fmla="*/ 43 h 78975"/>
                <a:gd name="connsiteX1" fmla="*/ 9617 w 49516"/>
                <a:gd name="connsiteY1" fmla="*/ 43 h 78975"/>
                <a:gd name="connsiteX2" fmla="*/ 9617 w 49516"/>
                <a:gd name="connsiteY2" fmla="*/ 48520 h 78975"/>
                <a:gd name="connsiteX3" fmla="*/ 34224 w 49516"/>
                <a:gd name="connsiteY3" fmla="*/ 23134 h 78975"/>
                <a:gd name="connsiteX4" fmla="*/ 46571 w 49516"/>
                <a:gd name="connsiteY4" fmla="*/ 23134 h 78975"/>
                <a:gd name="connsiteX5" fmla="*/ 26513 w 49516"/>
                <a:gd name="connsiteY5" fmla="*/ 43755 h 78975"/>
                <a:gd name="connsiteX6" fmla="*/ 49517 w 49516"/>
                <a:gd name="connsiteY6" fmla="*/ 78975 h 78975"/>
                <a:gd name="connsiteX7" fmla="*/ 38080 w 49516"/>
                <a:gd name="connsiteY7" fmla="*/ 78975 h 78975"/>
                <a:gd name="connsiteX8" fmla="*/ 19495 w 49516"/>
                <a:gd name="connsiteY8" fmla="*/ 50210 h 78975"/>
                <a:gd name="connsiteX9" fmla="*/ 9661 w 49516"/>
                <a:gd name="connsiteY9" fmla="*/ 60737 h 78975"/>
                <a:gd name="connsiteX10" fmla="*/ 9661 w 49516"/>
                <a:gd name="connsiteY10" fmla="*/ 78975 h 78975"/>
                <a:gd name="connsiteX11" fmla="*/ 43 w 49516"/>
                <a:gd name="connsiteY11" fmla="*/ 78975 h 78975"/>
                <a:gd name="connsiteX12" fmla="*/ 43 w 49516"/>
                <a:gd name="connsiteY12" fmla="*/ 0 h 78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516" h="78975">
                  <a:moveTo>
                    <a:pt x="0" y="43"/>
                  </a:moveTo>
                  <a:lnTo>
                    <a:pt x="9617" y="43"/>
                  </a:lnTo>
                  <a:lnTo>
                    <a:pt x="9617" y="48520"/>
                  </a:lnTo>
                  <a:lnTo>
                    <a:pt x="34224" y="23134"/>
                  </a:lnTo>
                  <a:lnTo>
                    <a:pt x="46571" y="23134"/>
                  </a:lnTo>
                  <a:lnTo>
                    <a:pt x="26513" y="43755"/>
                  </a:lnTo>
                  <a:lnTo>
                    <a:pt x="49517" y="78975"/>
                  </a:lnTo>
                  <a:lnTo>
                    <a:pt x="38080" y="78975"/>
                  </a:lnTo>
                  <a:lnTo>
                    <a:pt x="19495" y="50210"/>
                  </a:lnTo>
                  <a:lnTo>
                    <a:pt x="9661" y="60737"/>
                  </a:lnTo>
                  <a:lnTo>
                    <a:pt x="9661" y="78975"/>
                  </a:lnTo>
                  <a:lnTo>
                    <a:pt x="43" y="78975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8" name="Vapaamuotoinen: Muoto 57">
              <a:extLst>
                <a:ext uri="{FF2B5EF4-FFF2-40B4-BE49-F238E27FC236}">
                  <a16:creationId xmlns:a16="http://schemas.microsoft.com/office/drawing/2014/main" id="{FDE3B43A-926A-EC7D-051B-880F4BF062FB}"/>
                </a:ext>
              </a:extLst>
            </p:cNvPr>
            <p:cNvSpPr/>
            <p:nvPr/>
          </p:nvSpPr>
          <p:spPr>
            <a:xfrm>
              <a:off x="3246811" y="868548"/>
              <a:ext cx="46267" cy="56751"/>
            </a:xfrm>
            <a:custGeom>
              <a:avLst/>
              <a:gdLst>
                <a:gd name="connsiteX0" fmla="*/ 0 w 46267"/>
                <a:gd name="connsiteY0" fmla="*/ 35350 h 56751"/>
                <a:gd name="connsiteX1" fmla="*/ 0 w 46267"/>
                <a:gd name="connsiteY1" fmla="*/ 0 h 56751"/>
                <a:gd name="connsiteX2" fmla="*/ 9531 w 46267"/>
                <a:gd name="connsiteY2" fmla="*/ 0 h 56751"/>
                <a:gd name="connsiteX3" fmla="*/ 9531 w 46267"/>
                <a:gd name="connsiteY3" fmla="*/ 31971 h 56751"/>
                <a:gd name="connsiteX4" fmla="*/ 22224 w 46267"/>
                <a:gd name="connsiteY4" fmla="*/ 48390 h 56751"/>
                <a:gd name="connsiteX5" fmla="*/ 36737 w 46267"/>
                <a:gd name="connsiteY5" fmla="*/ 27769 h 56751"/>
                <a:gd name="connsiteX6" fmla="*/ 36737 w 46267"/>
                <a:gd name="connsiteY6" fmla="*/ 0 h 56751"/>
                <a:gd name="connsiteX7" fmla="*/ 46267 w 46267"/>
                <a:gd name="connsiteY7" fmla="*/ 0 h 56751"/>
                <a:gd name="connsiteX8" fmla="*/ 46267 w 46267"/>
                <a:gd name="connsiteY8" fmla="*/ 55842 h 56751"/>
                <a:gd name="connsiteX9" fmla="*/ 36737 w 46267"/>
                <a:gd name="connsiteY9" fmla="*/ 55842 h 56751"/>
                <a:gd name="connsiteX10" fmla="*/ 36737 w 46267"/>
                <a:gd name="connsiteY10" fmla="*/ 48477 h 56751"/>
                <a:gd name="connsiteX11" fmla="*/ 19495 w 46267"/>
                <a:gd name="connsiteY11" fmla="*/ 56751 h 56751"/>
                <a:gd name="connsiteX12" fmla="*/ 0 w 46267"/>
                <a:gd name="connsiteY12" fmla="*/ 35350 h 56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267" h="56751">
                  <a:moveTo>
                    <a:pt x="0" y="35350"/>
                  </a:moveTo>
                  <a:lnTo>
                    <a:pt x="0" y="0"/>
                  </a:lnTo>
                  <a:lnTo>
                    <a:pt x="9531" y="0"/>
                  </a:lnTo>
                  <a:lnTo>
                    <a:pt x="9531" y="31971"/>
                  </a:lnTo>
                  <a:cubicBezTo>
                    <a:pt x="9531" y="43192"/>
                    <a:pt x="13820" y="48390"/>
                    <a:pt x="22224" y="48390"/>
                  </a:cubicBezTo>
                  <a:cubicBezTo>
                    <a:pt x="31495" y="48390"/>
                    <a:pt x="36737" y="42065"/>
                    <a:pt x="36737" y="27769"/>
                  </a:cubicBezTo>
                  <a:lnTo>
                    <a:pt x="36737" y="0"/>
                  </a:lnTo>
                  <a:lnTo>
                    <a:pt x="46267" y="0"/>
                  </a:lnTo>
                  <a:lnTo>
                    <a:pt x="46267" y="55842"/>
                  </a:lnTo>
                  <a:lnTo>
                    <a:pt x="36737" y="55842"/>
                  </a:lnTo>
                  <a:lnTo>
                    <a:pt x="36737" y="48477"/>
                  </a:lnTo>
                  <a:cubicBezTo>
                    <a:pt x="32881" y="53892"/>
                    <a:pt x="26773" y="56751"/>
                    <a:pt x="19495" y="56751"/>
                  </a:cubicBezTo>
                  <a:cubicBezTo>
                    <a:pt x="7364" y="56751"/>
                    <a:pt x="0" y="49387"/>
                    <a:pt x="0" y="3535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9" name="Vapaamuotoinen: Muoto 58">
              <a:extLst>
                <a:ext uri="{FF2B5EF4-FFF2-40B4-BE49-F238E27FC236}">
                  <a16:creationId xmlns:a16="http://schemas.microsoft.com/office/drawing/2014/main" id="{2ED66806-21DE-2EC9-3080-6C8061BF1505}"/>
                </a:ext>
              </a:extLst>
            </p:cNvPr>
            <p:cNvSpPr/>
            <p:nvPr/>
          </p:nvSpPr>
          <p:spPr>
            <a:xfrm>
              <a:off x="3307504" y="867595"/>
              <a:ext cx="44404" cy="57704"/>
            </a:xfrm>
            <a:custGeom>
              <a:avLst/>
              <a:gdLst>
                <a:gd name="connsiteX0" fmla="*/ 0 w 44404"/>
                <a:gd name="connsiteY0" fmla="*/ 45488 h 57704"/>
                <a:gd name="connsiteX1" fmla="*/ 6715 w 44404"/>
                <a:gd name="connsiteY1" fmla="*/ 39813 h 57704"/>
                <a:gd name="connsiteX2" fmla="*/ 23264 w 44404"/>
                <a:gd name="connsiteY2" fmla="*/ 49647 h 57704"/>
                <a:gd name="connsiteX3" fmla="*/ 34961 w 44404"/>
                <a:gd name="connsiteY3" fmla="*/ 41242 h 57704"/>
                <a:gd name="connsiteX4" fmla="*/ 21011 w 44404"/>
                <a:gd name="connsiteY4" fmla="*/ 31278 h 57704"/>
                <a:gd name="connsiteX5" fmla="*/ 2989 w 44404"/>
                <a:gd name="connsiteY5" fmla="*/ 15422 h 57704"/>
                <a:gd name="connsiteX6" fmla="*/ 22484 w 44404"/>
                <a:gd name="connsiteY6" fmla="*/ 0 h 57704"/>
                <a:gd name="connsiteX7" fmla="*/ 42325 w 44404"/>
                <a:gd name="connsiteY7" fmla="*/ 10657 h 57704"/>
                <a:gd name="connsiteX8" fmla="*/ 36217 w 44404"/>
                <a:gd name="connsiteY8" fmla="*/ 15206 h 57704"/>
                <a:gd name="connsiteX9" fmla="*/ 22181 w 44404"/>
                <a:gd name="connsiteY9" fmla="*/ 7711 h 57704"/>
                <a:gd name="connsiteX10" fmla="*/ 11870 w 44404"/>
                <a:gd name="connsiteY10" fmla="*/ 14513 h 57704"/>
                <a:gd name="connsiteX11" fmla="*/ 23784 w 44404"/>
                <a:gd name="connsiteY11" fmla="*/ 22787 h 57704"/>
                <a:gd name="connsiteX12" fmla="*/ 44405 w 44404"/>
                <a:gd name="connsiteY12" fmla="*/ 40246 h 57704"/>
                <a:gd name="connsiteX13" fmla="*/ 23221 w 44404"/>
                <a:gd name="connsiteY13" fmla="*/ 57704 h 57704"/>
                <a:gd name="connsiteX14" fmla="*/ 87 w 44404"/>
                <a:gd name="connsiteY14" fmla="*/ 45488 h 57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404" h="57704">
                  <a:moveTo>
                    <a:pt x="0" y="45488"/>
                  </a:moveTo>
                  <a:lnTo>
                    <a:pt x="6715" y="39813"/>
                  </a:lnTo>
                  <a:cubicBezTo>
                    <a:pt x="9531" y="45574"/>
                    <a:pt x="15422" y="49647"/>
                    <a:pt x="23264" y="49647"/>
                  </a:cubicBezTo>
                  <a:cubicBezTo>
                    <a:pt x="30412" y="49647"/>
                    <a:pt x="34961" y="46484"/>
                    <a:pt x="34961" y="41242"/>
                  </a:cubicBezTo>
                  <a:cubicBezTo>
                    <a:pt x="34961" y="34917"/>
                    <a:pt x="28506" y="33228"/>
                    <a:pt x="21011" y="31278"/>
                  </a:cubicBezTo>
                  <a:cubicBezTo>
                    <a:pt x="12433" y="29112"/>
                    <a:pt x="2989" y="26080"/>
                    <a:pt x="2989" y="15422"/>
                  </a:cubicBezTo>
                  <a:cubicBezTo>
                    <a:pt x="2989" y="6238"/>
                    <a:pt x="10830" y="0"/>
                    <a:pt x="22484" y="0"/>
                  </a:cubicBezTo>
                  <a:cubicBezTo>
                    <a:pt x="30888" y="0"/>
                    <a:pt x="38340" y="3639"/>
                    <a:pt x="42325" y="10657"/>
                  </a:cubicBezTo>
                  <a:lnTo>
                    <a:pt x="36217" y="15206"/>
                  </a:lnTo>
                  <a:cubicBezTo>
                    <a:pt x="33141" y="10007"/>
                    <a:pt x="28073" y="7711"/>
                    <a:pt x="22181" y="7711"/>
                  </a:cubicBezTo>
                  <a:cubicBezTo>
                    <a:pt x="16289" y="7711"/>
                    <a:pt x="11870" y="10311"/>
                    <a:pt x="11870" y="14513"/>
                  </a:cubicBezTo>
                  <a:cubicBezTo>
                    <a:pt x="11870" y="19278"/>
                    <a:pt x="15943" y="20968"/>
                    <a:pt x="23784" y="22787"/>
                  </a:cubicBezTo>
                  <a:cubicBezTo>
                    <a:pt x="33184" y="25040"/>
                    <a:pt x="44405" y="27639"/>
                    <a:pt x="44405" y="40246"/>
                  </a:cubicBezTo>
                  <a:cubicBezTo>
                    <a:pt x="44405" y="50773"/>
                    <a:pt x="36044" y="57704"/>
                    <a:pt x="23221" y="57704"/>
                  </a:cubicBezTo>
                  <a:cubicBezTo>
                    <a:pt x="11784" y="57704"/>
                    <a:pt x="3856" y="51943"/>
                    <a:pt x="87" y="45488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0473351D-107F-DE17-AFC8-F785F82F43D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183315" y="967154"/>
            <a:ext cx="4053254" cy="5020408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487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sivu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91" y="1709738"/>
            <a:ext cx="10712668" cy="2852737"/>
          </a:xfrm>
        </p:spPr>
        <p:txBody>
          <a:bodyPr anchor="b"/>
          <a:lstStyle>
            <a:lvl1pPr>
              <a:lnSpc>
                <a:spcPct val="84000"/>
              </a:lnSpc>
              <a:defRPr sz="7200" spc="-110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D90FD-B435-43DB-9A67-DD6748747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4782" y="4937761"/>
            <a:ext cx="10712668" cy="10800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85F21E92-C6A0-6CC0-45EE-AA161FFCF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33600" y="6228000"/>
            <a:ext cx="1754761" cy="309600"/>
            <a:chOff x="2091762" y="5073863"/>
            <a:chExt cx="4050030" cy="714564"/>
          </a:xfrm>
        </p:grpSpPr>
        <p:sp>
          <p:nvSpPr>
            <p:cNvPr id="5" name="Vapaamuotoinen: Muoto 4">
              <a:extLst>
                <a:ext uri="{FF2B5EF4-FFF2-40B4-BE49-F238E27FC236}">
                  <a16:creationId xmlns:a16="http://schemas.microsoft.com/office/drawing/2014/main" id="{A1C138AD-9F72-5344-03D4-166CF89E27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434091" y="5088246"/>
              <a:ext cx="342423" cy="342423"/>
            </a:xfrm>
            <a:custGeom>
              <a:avLst/>
              <a:gdLst>
                <a:gd name="connsiteX0" fmla="*/ 342424 w 342423"/>
                <a:gd name="connsiteY0" fmla="*/ 342424 h 342423"/>
                <a:gd name="connsiteX1" fmla="*/ 216503 w 342423"/>
                <a:gd name="connsiteY1" fmla="*/ 342424 h 342423"/>
                <a:gd name="connsiteX2" fmla="*/ 0 w 342423"/>
                <a:gd name="connsiteY2" fmla="*/ 125920 h 342423"/>
                <a:gd name="connsiteX3" fmla="*/ 0 w 342423"/>
                <a:gd name="connsiteY3" fmla="*/ 0 h 342423"/>
                <a:gd name="connsiteX4" fmla="*/ 342424 w 342423"/>
                <a:gd name="connsiteY4" fmla="*/ 342424 h 34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423" h="342423">
                  <a:moveTo>
                    <a:pt x="342424" y="342424"/>
                  </a:moveTo>
                  <a:lnTo>
                    <a:pt x="216503" y="342424"/>
                  </a:lnTo>
                  <a:cubicBezTo>
                    <a:pt x="216503" y="223075"/>
                    <a:pt x="119348" y="125920"/>
                    <a:pt x="0" y="125920"/>
                  </a:cubicBezTo>
                  <a:lnTo>
                    <a:pt x="0" y="0"/>
                  </a:lnTo>
                  <a:cubicBezTo>
                    <a:pt x="188786" y="0"/>
                    <a:pt x="342424" y="153638"/>
                    <a:pt x="342424" y="342424"/>
                  </a:cubicBezTo>
                  <a:close/>
                </a:path>
              </a:pathLst>
            </a:custGeom>
            <a:solidFill>
              <a:srgbClr val="6C1B4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FAA6BABA-0A3A-7838-AFCB-DFB10CD74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433996" y="5327894"/>
              <a:ext cx="684847" cy="445198"/>
            </a:xfrm>
            <a:custGeom>
              <a:avLst/>
              <a:gdLst>
                <a:gd name="connsiteX0" fmla="*/ 684848 w 684847"/>
                <a:gd name="connsiteY0" fmla="*/ 445199 h 445198"/>
                <a:gd name="connsiteX1" fmla="*/ 558927 w 684847"/>
                <a:gd name="connsiteY1" fmla="*/ 445199 h 445198"/>
                <a:gd name="connsiteX2" fmla="*/ 558927 w 684847"/>
                <a:gd name="connsiteY2" fmla="*/ 342424 h 445198"/>
                <a:gd name="connsiteX3" fmla="*/ 342424 w 684847"/>
                <a:gd name="connsiteY3" fmla="*/ 125921 h 445198"/>
                <a:gd name="connsiteX4" fmla="*/ 125920 w 684847"/>
                <a:gd name="connsiteY4" fmla="*/ 342424 h 445198"/>
                <a:gd name="connsiteX5" fmla="*/ 125920 w 684847"/>
                <a:gd name="connsiteY5" fmla="*/ 401288 h 445198"/>
                <a:gd name="connsiteX6" fmla="*/ 0 w 684847"/>
                <a:gd name="connsiteY6" fmla="*/ 401288 h 445198"/>
                <a:gd name="connsiteX7" fmla="*/ 0 w 684847"/>
                <a:gd name="connsiteY7" fmla="*/ 342424 h 445198"/>
                <a:gd name="connsiteX8" fmla="*/ 342424 w 684847"/>
                <a:gd name="connsiteY8" fmla="*/ 0 h 445198"/>
                <a:gd name="connsiteX9" fmla="*/ 684848 w 684847"/>
                <a:gd name="connsiteY9" fmla="*/ 342424 h 445198"/>
                <a:gd name="connsiteX10" fmla="*/ 684848 w 684847"/>
                <a:gd name="connsiteY10" fmla="*/ 445199 h 445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4847" h="445198">
                  <a:moveTo>
                    <a:pt x="684848" y="445199"/>
                  </a:moveTo>
                  <a:lnTo>
                    <a:pt x="558927" y="445199"/>
                  </a:lnTo>
                  <a:lnTo>
                    <a:pt x="558927" y="342424"/>
                  </a:lnTo>
                  <a:cubicBezTo>
                    <a:pt x="558927" y="223075"/>
                    <a:pt x="461772" y="125921"/>
                    <a:pt x="342424" y="125921"/>
                  </a:cubicBezTo>
                  <a:cubicBezTo>
                    <a:pt x="223075" y="125921"/>
                    <a:pt x="125920" y="223075"/>
                    <a:pt x="125920" y="342424"/>
                  </a:cubicBezTo>
                  <a:lnTo>
                    <a:pt x="125920" y="401288"/>
                  </a:lnTo>
                  <a:lnTo>
                    <a:pt x="0" y="401288"/>
                  </a:lnTo>
                  <a:lnTo>
                    <a:pt x="0" y="342424"/>
                  </a:lnTo>
                  <a:cubicBezTo>
                    <a:pt x="0" y="153638"/>
                    <a:pt x="153638" y="0"/>
                    <a:pt x="342424" y="0"/>
                  </a:cubicBezTo>
                  <a:cubicBezTo>
                    <a:pt x="531209" y="0"/>
                    <a:pt x="684848" y="153638"/>
                    <a:pt x="684848" y="342424"/>
                  </a:cubicBezTo>
                  <a:lnTo>
                    <a:pt x="684848" y="445199"/>
                  </a:lnTo>
                  <a:close/>
                </a:path>
              </a:pathLst>
            </a:custGeom>
            <a:solidFill>
              <a:srgbClr val="ED6B5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6C41ABB1-D72E-EC46-9860-FB86C54C5F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91762" y="5088246"/>
              <a:ext cx="679989" cy="684847"/>
            </a:xfrm>
            <a:custGeom>
              <a:avLst/>
              <a:gdLst>
                <a:gd name="connsiteX0" fmla="*/ 679990 w 679989"/>
                <a:gd name="connsiteY0" fmla="*/ 684848 h 684847"/>
                <a:gd name="connsiteX1" fmla="*/ 342424 w 679989"/>
                <a:gd name="connsiteY1" fmla="*/ 684848 h 684847"/>
                <a:gd name="connsiteX2" fmla="*/ 0 w 679989"/>
                <a:gd name="connsiteY2" fmla="*/ 342424 h 684847"/>
                <a:gd name="connsiteX3" fmla="*/ 342424 w 679989"/>
                <a:gd name="connsiteY3" fmla="*/ 0 h 684847"/>
                <a:gd name="connsiteX4" fmla="*/ 577787 w 679989"/>
                <a:gd name="connsiteY4" fmla="*/ 93726 h 684847"/>
                <a:gd name="connsiteX5" fmla="*/ 491204 w 679989"/>
                <a:gd name="connsiteY5" fmla="*/ 185166 h 684847"/>
                <a:gd name="connsiteX6" fmla="*/ 342424 w 679989"/>
                <a:gd name="connsiteY6" fmla="*/ 125920 h 684847"/>
                <a:gd name="connsiteX7" fmla="*/ 125920 w 679989"/>
                <a:gd name="connsiteY7" fmla="*/ 342424 h 684847"/>
                <a:gd name="connsiteX8" fmla="*/ 342424 w 679989"/>
                <a:gd name="connsiteY8" fmla="*/ 558927 h 684847"/>
                <a:gd name="connsiteX9" fmla="*/ 679990 w 679989"/>
                <a:gd name="connsiteY9" fmla="*/ 558927 h 684847"/>
                <a:gd name="connsiteX10" fmla="*/ 679990 w 679989"/>
                <a:gd name="connsiteY10" fmla="*/ 684848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9989" h="684847">
                  <a:moveTo>
                    <a:pt x="679990" y="684848"/>
                  </a:moveTo>
                  <a:lnTo>
                    <a:pt x="342424" y="684848"/>
                  </a:lnTo>
                  <a:cubicBezTo>
                    <a:pt x="153638" y="684848"/>
                    <a:pt x="0" y="531209"/>
                    <a:pt x="0" y="342424"/>
                  </a:cubicBezTo>
                  <a:cubicBezTo>
                    <a:pt x="0" y="153638"/>
                    <a:pt x="153638" y="0"/>
                    <a:pt x="342424" y="0"/>
                  </a:cubicBezTo>
                  <a:cubicBezTo>
                    <a:pt x="430340" y="0"/>
                    <a:pt x="513969" y="33242"/>
                    <a:pt x="577787" y="93726"/>
                  </a:cubicBezTo>
                  <a:lnTo>
                    <a:pt x="491204" y="185166"/>
                  </a:lnTo>
                  <a:cubicBezTo>
                    <a:pt x="450818" y="146971"/>
                    <a:pt x="398050" y="125920"/>
                    <a:pt x="342424" y="125920"/>
                  </a:cubicBezTo>
                  <a:cubicBezTo>
                    <a:pt x="223076" y="125920"/>
                    <a:pt x="125920" y="223075"/>
                    <a:pt x="125920" y="342424"/>
                  </a:cubicBezTo>
                  <a:cubicBezTo>
                    <a:pt x="125920" y="461772"/>
                    <a:pt x="223076" y="558927"/>
                    <a:pt x="342424" y="558927"/>
                  </a:cubicBezTo>
                  <a:lnTo>
                    <a:pt x="679990" y="558927"/>
                  </a:lnTo>
                  <a:lnTo>
                    <a:pt x="679990" y="684848"/>
                  </a:lnTo>
                  <a:close/>
                </a:path>
              </a:pathLst>
            </a:custGeom>
            <a:solidFill>
              <a:srgbClr val="6C1B4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CAA98E16-65CA-2406-8A91-101E3F909A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344205" y="5073863"/>
              <a:ext cx="508920" cy="709612"/>
            </a:xfrm>
            <a:custGeom>
              <a:avLst/>
              <a:gdLst>
                <a:gd name="connsiteX0" fmla="*/ 0 w 508920"/>
                <a:gd name="connsiteY0" fmla="*/ 499110 h 709612"/>
                <a:gd name="connsiteX1" fmla="*/ 120491 w 508920"/>
                <a:gd name="connsiteY1" fmla="*/ 499110 h 709612"/>
                <a:gd name="connsiteX2" fmla="*/ 259271 w 508920"/>
                <a:gd name="connsiteY2" fmla="*/ 601313 h 709612"/>
                <a:gd name="connsiteX3" fmla="*/ 387096 w 508920"/>
                <a:gd name="connsiteY3" fmla="*/ 507587 h 709612"/>
                <a:gd name="connsiteX4" fmla="*/ 277559 w 508920"/>
                <a:gd name="connsiteY4" fmla="*/ 413861 h 709612"/>
                <a:gd name="connsiteX5" fmla="*/ 187452 w 508920"/>
                <a:gd name="connsiteY5" fmla="*/ 390715 h 709612"/>
                <a:gd name="connsiteX6" fmla="*/ 4858 w 508920"/>
                <a:gd name="connsiteY6" fmla="*/ 203263 h 709612"/>
                <a:gd name="connsiteX7" fmla="*/ 249555 w 508920"/>
                <a:gd name="connsiteY7" fmla="*/ 0 h 709612"/>
                <a:gd name="connsiteX8" fmla="*/ 484537 w 508920"/>
                <a:gd name="connsiteY8" fmla="*/ 208121 h 709612"/>
                <a:gd name="connsiteX9" fmla="*/ 364046 w 508920"/>
                <a:gd name="connsiteY9" fmla="*/ 208121 h 709612"/>
                <a:gd name="connsiteX10" fmla="*/ 247174 w 508920"/>
                <a:gd name="connsiteY10" fmla="*/ 109538 h 709612"/>
                <a:gd name="connsiteX11" fmla="*/ 127921 w 508920"/>
                <a:gd name="connsiteY11" fmla="*/ 199644 h 709612"/>
                <a:gd name="connsiteX12" fmla="*/ 220409 w 508920"/>
                <a:gd name="connsiteY12" fmla="*/ 281178 h 709612"/>
                <a:gd name="connsiteX13" fmla="*/ 308039 w 508920"/>
                <a:gd name="connsiteY13" fmla="*/ 303086 h 709612"/>
                <a:gd name="connsiteX14" fmla="*/ 508921 w 508920"/>
                <a:gd name="connsiteY14" fmla="*/ 501491 h 709612"/>
                <a:gd name="connsiteX15" fmla="*/ 256985 w 508920"/>
                <a:gd name="connsiteY15" fmla="*/ 709613 h 709612"/>
                <a:gd name="connsiteX16" fmla="*/ 95 w 508920"/>
                <a:gd name="connsiteY16" fmla="*/ 499015 h 709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08920" h="709612">
                  <a:moveTo>
                    <a:pt x="0" y="499110"/>
                  </a:moveTo>
                  <a:lnTo>
                    <a:pt x="120491" y="499110"/>
                  </a:lnTo>
                  <a:cubicBezTo>
                    <a:pt x="122968" y="553879"/>
                    <a:pt x="177737" y="601313"/>
                    <a:pt x="259271" y="601313"/>
                  </a:cubicBezTo>
                  <a:cubicBezTo>
                    <a:pt x="340805" y="601313"/>
                    <a:pt x="387096" y="559975"/>
                    <a:pt x="387096" y="507587"/>
                  </a:cubicBezTo>
                  <a:cubicBezTo>
                    <a:pt x="387096" y="458915"/>
                    <a:pt x="339662" y="430911"/>
                    <a:pt x="277559" y="413861"/>
                  </a:cubicBezTo>
                  <a:lnTo>
                    <a:pt x="187452" y="390715"/>
                  </a:lnTo>
                  <a:cubicBezTo>
                    <a:pt x="32861" y="350520"/>
                    <a:pt x="4858" y="262890"/>
                    <a:pt x="4858" y="203263"/>
                  </a:cubicBezTo>
                  <a:cubicBezTo>
                    <a:pt x="4858" y="81534"/>
                    <a:pt x="116872" y="0"/>
                    <a:pt x="249555" y="0"/>
                  </a:cubicBezTo>
                  <a:cubicBezTo>
                    <a:pt x="382238" y="0"/>
                    <a:pt x="484537" y="79153"/>
                    <a:pt x="484537" y="208121"/>
                  </a:cubicBezTo>
                  <a:lnTo>
                    <a:pt x="364046" y="208121"/>
                  </a:lnTo>
                  <a:cubicBezTo>
                    <a:pt x="364046" y="150876"/>
                    <a:pt x="316611" y="109538"/>
                    <a:pt x="247174" y="109538"/>
                  </a:cubicBezTo>
                  <a:cubicBezTo>
                    <a:pt x="182690" y="109538"/>
                    <a:pt x="127921" y="146018"/>
                    <a:pt x="127921" y="199644"/>
                  </a:cubicBezTo>
                  <a:cubicBezTo>
                    <a:pt x="127921" y="219170"/>
                    <a:pt x="135255" y="259271"/>
                    <a:pt x="220409" y="281178"/>
                  </a:cubicBezTo>
                  <a:lnTo>
                    <a:pt x="308039" y="303086"/>
                  </a:lnTo>
                  <a:cubicBezTo>
                    <a:pt x="423672" y="332327"/>
                    <a:pt x="508921" y="390715"/>
                    <a:pt x="508921" y="501491"/>
                  </a:cubicBezTo>
                  <a:cubicBezTo>
                    <a:pt x="508921" y="628079"/>
                    <a:pt x="400622" y="709613"/>
                    <a:pt x="256985" y="709613"/>
                  </a:cubicBezTo>
                  <a:cubicBezTo>
                    <a:pt x="104775" y="709613"/>
                    <a:pt x="95" y="615886"/>
                    <a:pt x="95" y="499015"/>
                  </a:cubicBezTo>
                  <a:close/>
                </a:path>
              </a:pathLst>
            </a:custGeom>
            <a:solidFill>
              <a:srgbClr val="6C1B4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3CD921B3-7B83-68A3-58C6-2A0E78A39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879414" y="5190734"/>
              <a:ext cx="597693" cy="597693"/>
            </a:xfrm>
            <a:custGeom>
              <a:avLst/>
              <a:gdLst>
                <a:gd name="connsiteX0" fmla="*/ 0 w 597693"/>
                <a:gd name="connsiteY0" fmla="*/ 298228 h 597693"/>
                <a:gd name="connsiteX1" fmla="*/ 298228 w 597693"/>
                <a:gd name="connsiteY1" fmla="*/ 0 h 597693"/>
                <a:gd name="connsiteX2" fmla="*/ 597694 w 597693"/>
                <a:gd name="connsiteY2" fmla="*/ 298228 h 597693"/>
                <a:gd name="connsiteX3" fmla="*/ 298228 w 597693"/>
                <a:gd name="connsiteY3" fmla="*/ 597694 h 597693"/>
                <a:gd name="connsiteX4" fmla="*/ 0 w 597693"/>
                <a:gd name="connsiteY4" fmla="*/ 298228 h 597693"/>
                <a:gd name="connsiteX5" fmla="*/ 478441 w 597693"/>
                <a:gd name="connsiteY5" fmla="*/ 298228 h 597693"/>
                <a:gd name="connsiteX6" fmla="*/ 298323 w 597693"/>
                <a:gd name="connsiteY6" fmla="*/ 112014 h 597693"/>
                <a:gd name="connsiteX7" fmla="*/ 119348 w 597693"/>
                <a:gd name="connsiteY7" fmla="*/ 298228 h 597693"/>
                <a:gd name="connsiteX8" fmla="*/ 298323 w 597693"/>
                <a:gd name="connsiteY8" fmla="*/ 485680 h 597693"/>
                <a:gd name="connsiteX9" fmla="*/ 478441 w 597693"/>
                <a:gd name="connsiteY9" fmla="*/ 298228 h 59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7693" h="597693">
                  <a:moveTo>
                    <a:pt x="0" y="298228"/>
                  </a:moveTo>
                  <a:cubicBezTo>
                    <a:pt x="0" y="118015"/>
                    <a:pt x="136303" y="0"/>
                    <a:pt x="298228" y="0"/>
                  </a:cubicBezTo>
                  <a:cubicBezTo>
                    <a:pt x="460153" y="0"/>
                    <a:pt x="597694" y="118110"/>
                    <a:pt x="597694" y="298228"/>
                  </a:cubicBezTo>
                  <a:cubicBezTo>
                    <a:pt x="597694" y="478346"/>
                    <a:pt x="460153" y="597694"/>
                    <a:pt x="298228" y="597694"/>
                  </a:cubicBezTo>
                  <a:cubicBezTo>
                    <a:pt x="136303" y="597694"/>
                    <a:pt x="0" y="478441"/>
                    <a:pt x="0" y="298228"/>
                  </a:cubicBezTo>
                  <a:close/>
                  <a:moveTo>
                    <a:pt x="478441" y="298228"/>
                  </a:moveTo>
                  <a:cubicBezTo>
                    <a:pt x="478441" y="188690"/>
                    <a:pt x="395668" y="112014"/>
                    <a:pt x="298323" y="112014"/>
                  </a:cubicBezTo>
                  <a:cubicBezTo>
                    <a:pt x="200977" y="112014"/>
                    <a:pt x="119348" y="188690"/>
                    <a:pt x="119348" y="298228"/>
                  </a:cubicBezTo>
                  <a:cubicBezTo>
                    <a:pt x="119348" y="407765"/>
                    <a:pt x="200882" y="485680"/>
                    <a:pt x="298323" y="485680"/>
                  </a:cubicBezTo>
                  <a:cubicBezTo>
                    <a:pt x="395764" y="485680"/>
                    <a:pt x="478441" y="409004"/>
                    <a:pt x="478441" y="298228"/>
                  </a:cubicBezTo>
                  <a:close/>
                </a:path>
              </a:pathLst>
            </a:custGeom>
            <a:solidFill>
              <a:srgbClr val="6C1B4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FC3B9F96-171C-04AC-2E56-2DB3D3A16E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507588" y="5190734"/>
              <a:ext cx="528351" cy="597598"/>
            </a:xfrm>
            <a:custGeom>
              <a:avLst/>
              <a:gdLst>
                <a:gd name="connsiteX0" fmla="*/ 0 w 528351"/>
                <a:gd name="connsiteY0" fmla="*/ 298228 h 597598"/>
                <a:gd name="connsiteX1" fmla="*/ 306800 w 528351"/>
                <a:gd name="connsiteY1" fmla="*/ 0 h 597598"/>
                <a:gd name="connsiteX2" fmla="*/ 528352 w 528351"/>
                <a:gd name="connsiteY2" fmla="*/ 97441 h 597598"/>
                <a:gd name="connsiteX3" fmla="*/ 449199 w 528351"/>
                <a:gd name="connsiteY3" fmla="*/ 171641 h 597598"/>
                <a:gd name="connsiteX4" fmla="*/ 309182 w 528351"/>
                <a:gd name="connsiteY4" fmla="*/ 112014 h 597598"/>
                <a:gd name="connsiteX5" fmla="*/ 119253 w 528351"/>
                <a:gd name="connsiteY5" fmla="*/ 298228 h 597598"/>
                <a:gd name="connsiteX6" fmla="*/ 309182 w 528351"/>
                <a:gd name="connsiteY6" fmla="*/ 485680 h 597598"/>
                <a:gd name="connsiteX7" fmla="*/ 449199 w 528351"/>
                <a:gd name="connsiteY7" fmla="*/ 426053 h 597598"/>
                <a:gd name="connsiteX8" fmla="*/ 528352 w 528351"/>
                <a:gd name="connsiteY8" fmla="*/ 500253 h 597598"/>
                <a:gd name="connsiteX9" fmla="*/ 306800 w 528351"/>
                <a:gd name="connsiteY9" fmla="*/ 597599 h 597598"/>
                <a:gd name="connsiteX10" fmla="*/ 0 w 528351"/>
                <a:gd name="connsiteY10" fmla="*/ 298133 h 597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8351" h="597598">
                  <a:moveTo>
                    <a:pt x="0" y="298228"/>
                  </a:moveTo>
                  <a:cubicBezTo>
                    <a:pt x="0" y="118015"/>
                    <a:pt x="142399" y="0"/>
                    <a:pt x="306800" y="0"/>
                  </a:cubicBezTo>
                  <a:cubicBezTo>
                    <a:pt x="399288" y="0"/>
                    <a:pt x="478441" y="37719"/>
                    <a:pt x="528352" y="97441"/>
                  </a:cubicBezTo>
                  <a:lnTo>
                    <a:pt x="449199" y="171641"/>
                  </a:lnTo>
                  <a:cubicBezTo>
                    <a:pt x="416338" y="135160"/>
                    <a:pt x="366427" y="112014"/>
                    <a:pt x="309182" y="112014"/>
                  </a:cubicBezTo>
                  <a:cubicBezTo>
                    <a:pt x="203263" y="112014"/>
                    <a:pt x="119253" y="189929"/>
                    <a:pt x="119253" y="298228"/>
                  </a:cubicBezTo>
                  <a:cubicBezTo>
                    <a:pt x="119253" y="406527"/>
                    <a:pt x="203263" y="485680"/>
                    <a:pt x="309182" y="485680"/>
                  </a:cubicBezTo>
                  <a:cubicBezTo>
                    <a:pt x="366427" y="485680"/>
                    <a:pt x="416338" y="462534"/>
                    <a:pt x="449199" y="426053"/>
                  </a:cubicBezTo>
                  <a:lnTo>
                    <a:pt x="528352" y="500253"/>
                  </a:lnTo>
                  <a:cubicBezTo>
                    <a:pt x="478441" y="559880"/>
                    <a:pt x="399288" y="597599"/>
                    <a:pt x="306800" y="597599"/>
                  </a:cubicBezTo>
                  <a:cubicBezTo>
                    <a:pt x="142494" y="597599"/>
                    <a:pt x="0" y="478346"/>
                    <a:pt x="0" y="298133"/>
                  </a:cubicBezTo>
                  <a:close/>
                </a:path>
              </a:pathLst>
            </a:custGeom>
            <a:solidFill>
              <a:srgbClr val="6C1B4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13F21CF9-4506-3FE3-D024-A6B41CD76E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25462" y="5190734"/>
              <a:ext cx="528351" cy="597598"/>
            </a:xfrm>
            <a:custGeom>
              <a:avLst/>
              <a:gdLst>
                <a:gd name="connsiteX0" fmla="*/ 0 w 528351"/>
                <a:gd name="connsiteY0" fmla="*/ 298228 h 597598"/>
                <a:gd name="connsiteX1" fmla="*/ 306800 w 528351"/>
                <a:gd name="connsiteY1" fmla="*/ 0 h 597598"/>
                <a:gd name="connsiteX2" fmla="*/ 528352 w 528351"/>
                <a:gd name="connsiteY2" fmla="*/ 97441 h 597598"/>
                <a:gd name="connsiteX3" fmla="*/ 449199 w 528351"/>
                <a:gd name="connsiteY3" fmla="*/ 171641 h 597598"/>
                <a:gd name="connsiteX4" fmla="*/ 309182 w 528351"/>
                <a:gd name="connsiteY4" fmla="*/ 112014 h 597598"/>
                <a:gd name="connsiteX5" fmla="*/ 119253 w 528351"/>
                <a:gd name="connsiteY5" fmla="*/ 298228 h 597598"/>
                <a:gd name="connsiteX6" fmla="*/ 309182 w 528351"/>
                <a:gd name="connsiteY6" fmla="*/ 485680 h 597598"/>
                <a:gd name="connsiteX7" fmla="*/ 449199 w 528351"/>
                <a:gd name="connsiteY7" fmla="*/ 426053 h 597598"/>
                <a:gd name="connsiteX8" fmla="*/ 528352 w 528351"/>
                <a:gd name="connsiteY8" fmla="*/ 500253 h 597598"/>
                <a:gd name="connsiteX9" fmla="*/ 306800 w 528351"/>
                <a:gd name="connsiteY9" fmla="*/ 597599 h 597598"/>
                <a:gd name="connsiteX10" fmla="*/ 0 w 528351"/>
                <a:gd name="connsiteY10" fmla="*/ 298133 h 597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8351" h="597598">
                  <a:moveTo>
                    <a:pt x="0" y="298228"/>
                  </a:moveTo>
                  <a:cubicBezTo>
                    <a:pt x="0" y="118015"/>
                    <a:pt x="142399" y="0"/>
                    <a:pt x="306800" y="0"/>
                  </a:cubicBezTo>
                  <a:cubicBezTo>
                    <a:pt x="399288" y="0"/>
                    <a:pt x="478441" y="37719"/>
                    <a:pt x="528352" y="97441"/>
                  </a:cubicBezTo>
                  <a:lnTo>
                    <a:pt x="449199" y="171641"/>
                  </a:lnTo>
                  <a:cubicBezTo>
                    <a:pt x="416338" y="135160"/>
                    <a:pt x="366427" y="112014"/>
                    <a:pt x="309182" y="112014"/>
                  </a:cubicBezTo>
                  <a:cubicBezTo>
                    <a:pt x="203264" y="112014"/>
                    <a:pt x="119253" y="189929"/>
                    <a:pt x="119253" y="298228"/>
                  </a:cubicBezTo>
                  <a:cubicBezTo>
                    <a:pt x="119253" y="406527"/>
                    <a:pt x="203264" y="485680"/>
                    <a:pt x="309182" y="485680"/>
                  </a:cubicBezTo>
                  <a:cubicBezTo>
                    <a:pt x="366427" y="485680"/>
                    <a:pt x="416338" y="462534"/>
                    <a:pt x="449199" y="426053"/>
                  </a:cubicBezTo>
                  <a:lnTo>
                    <a:pt x="528352" y="500253"/>
                  </a:lnTo>
                  <a:cubicBezTo>
                    <a:pt x="478441" y="559880"/>
                    <a:pt x="399288" y="597599"/>
                    <a:pt x="306800" y="597599"/>
                  </a:cubicBezTo>
                  <a:cubicBezTo>
                    <a:pt x="142494" y="597599"/>
                    <a:pt x="0" y="478346"/>
                    <a:pt x="0" y="298133"/>
                  </a:cubicBezTo>
                  <a:close/>
                </a:path>
              </a:pathLst>
            </a:custGeom>
            <a:solidFill>
              <a:srgbClr val="6C1B4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345AF5C1-61BB-5BD9-C22A-8472A0385F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544099" y="5190734"/>
              <a:ext cx="597693" cy="597693"/>
            </a:xfrm>
            <a:custGeom>
              <a:avLst/>
              <a:gdLst>
                <a:gd name="connsiteX0" fmla="*/ 478441 w 597693"/>
                <a:gd name="connsiteY0" fmla="*/ 14573 h 597693"/>
                <a:gd name="connsiteX1" fmla="*/ 597694 w 597693"/>
                <a:gd name="connsiteY1" fmla="*/ 14573 h 597693"/>
                <a:gd name="connsiteX2" fmla="*/ 597694 w 597693"/>
                <a:gd name="connsiteY2" fmla="*/ 583025 h 597693"/>
                <a:gd name="connsiteX3" fmla="*/ 478441 w 597693"/>
                <a:gd name="connsiteY3" fmla="*/ 583025 h 597693"/>
                <a:gd name="connsiteX4" fmla="*/ 478441 w 597693"/>
                <a:gd name="connsiteY4" fmla="*/ 486918 h 597693"/>
                <a:gd name="connsiteX5" fmla="*/ 276320 w 597693"/>
                <a:gd name="connsiteY5" fmla="*/ 597694 h 597693"/>
                <a:gd name="connsiteX6" fmla="*/ 0 w 597693"/>
                <a:gd name="connsiteY6" fmla="*/ 298228 h 597693"/>
                <a:gd name="connsiteX7" fmla="*/ 281178 w 597693"/>
                <a:gd name="connsiteY7" fmla="*/ 0 h 597693"/>
                <a:gd name="connsiteX8" fmla="*/ 478346 w 597693"/>
                <a:gd name="connsiteY8" fmla="*/ 99822 h 597693"/>
                <a:gd name="connsiteX9" fmla="*/ 478346 w 597693"/>
                <a:gd name="connsiteY9" fmla="*/ 14573 h 597693"/>
                <a:gd name="connsiteX10" fmla="*/ 477203 w 597693"/>
                <a:gd name="connsiteY10" fmla="*/ 298228 h 597693"/>
                <a:gd name="connsiteX11" fmla="*/ 294608 w 597693"/>
                <a:gd name="connsiteY11" fmla="*/ 112014 h 597693"/>
                <a:gd name="connsiteX12" fmla="*/ 120491 w 597693"/>
                <a:gd name="connsiteY12" fmla="*/ 298228 h 597693"/>
                <a:gd name="connsiteX13" fmla="*/ 296989 w 597693"/>
                <a:gd name="connsiteY13" fmla="*/ 485680 h 597693"/>
                <a:gd name="connsiteX14" fmla="*/ 477107 w 597693"/>
                <a:gd name="connsiteY14" fmla="*/ 298228 h 59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7693" h="597693">
                  <a:moveTo>
                    <a:pt x="478441" y="14573"/>
                  </a:moveTo>
                  <a:lnTo>
                    <a:pt x="597694" y="14573"/>
                  </a:lnTo>
                  <a:lnTo>
                    <a:pt x="597694" y="583025"/>
                  </a:lnTo>
                  <a:lnTo>
                    <a:pt x="478441" y="583025"/>
                  </a:lnTo>
                  <a:lnTo>
                    <a:pt x="478441" y="486918"/>
                  </a:lnTo>
                  <a:cubicBezTo>
                    <a:pt x="441960" y="552640"/>
                    <a:pt x="364046" y="597694"/>
                    <a:pt x="276320" y="597694"/>
                  </a:cubicBezTo>
                  <a:cubicBezTo>
                    <a:pt x="127826" y="597694"/>
                    <a:pt x="0" y="473583"/>
                    <a:pt x="0" y="298228"/>
                  </a:cubicBezTo>
                  <a:cubicBezTo>
                    <a:pt x="0" y="122873"/>
                    <a:pt x="120491" y="0"/>
                    <a:pt x="281178" y="0"/>
                  </a:cubicBezTo>
                  <a:cubicBezTo>
                    <a:pt x="363950" y="0"/>
                    <a:pt x="441865" y="35338"/>
                    <a:pt x="478346" y="99822"/>
                  </a:cubicBezTo>
                  <a:lnTo>
                    <a:pt x="478346" y="14573"/>
                  </a:lnTo>
                  <a:close/>
                  <a:moveTo>
                    <a:pt x="477203" y="298228"/>
                  </a:moveTo>
                  <a:cubicBezTo>
                    <a:pt x="477203" y="188690"/>
                    <a:pt x="385953" y="112014"/>
                    <a:pt x="294608" y="112014"/>
                  </a:cubicBezTo>
                  <a:cubicBezTo>
                    <a:pt x="197263" y="112014"/>
                    <a:pt x="120491" y="197263"/>
                    <a:pt x="120491" y="298228"/>
                  </a:cubicBezTo>
                  <a:cubicBezTo>
                    <a:pt x="120491" y="399193"/>
                    <a:pt x="197168" y="485680"/>
                    <a:pt x="296989" y="485680"/>
                  </a:cubicBezTo>
                  <a:cubicBezTo>
                    <a:pt x="396812" y="485680"/>
                    <a:pt x="477107" y="405384"/>
                    <a:pt x="477107" y="298228"/>
                  </a:cubicBezTo>
                  <a:close/>
                </a:path>
              </a:pathLst>
            </a:custGeom>
            <a:solidFill>
              <a:srgbClr val="6C1B4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420728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sivu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91" y="1709738"/>
            <a:ext cx="10712668" cy="2852737"/>
          </a:xfrm>
        </p:spPr>
        <p:txBody>
          <a:bodyPr anchor="b"/>
          <a:lstStyle>
            <a:lvl1pPr>
              <a:lnSpc>
                <a:spcPct val="84000"/>
              </a:lnSpc>
              <a:defRPr sz="7200" spc="-110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D90FD-B435-43DB-9A67-DD6748747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4782" y="4937761"/>
            <a:ext cx="10712668" cy="10800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AB9E2DDC-7C3F-AF4D-B173-4D54341C1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33600" y="6228000"/>
            <a:ext cx="1754761" cy="309600"/>
            <a:chOff x="2091762" y="5073863"/>
            <a:chExt cx="4050030" cy="714564"/>
          </a:xfrm>
        </p:grpSpPr>
        <p:sp>
          <p:nvSpPr>
            <p:cNvPr id="5" name="Vapaamuotoinen: Muoto 4">
              <a:extLst>
                <a:ext uri="{FF2B5EF4-FFF2-40B4-BE49-F238E27FC236}">
                  <a16:creationId xmlns:a16="http://schemas.microsoft.com/office/drawing/2014/main" id="{A5847D5A-BD32-3F38-255D-D7C8A364D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434091" y="5088246"/>
              <a:ext cx="342423" cy="342423"/>
            </a:xfrm>
            <a:custGeom>
              <a:avLst/>
              <a:gdLst>
                <a:gd name="connsiteX0" fmla="*/ 342424 w 342423"/>
                <a:gd name="connsiteY0" fmla="*/ 342424 h 342423"/>
                <a:gd name="connsiteX1" fmla="*/ 216503 w 342423"/>
                <a:gd name="connsiteY1" fmla="*/ 342424 h 342423"/>
                <a:gd name="connsiteX2" fmla="*/ 0 w 342423"/>
                <a:gd name="connsiteY2" fmla="*/ 125920 h 342423"/>
                <a:gd name="connsiteX3" fmla="*/ 0 w 342423"/>
                <a:gd name="connsiteY3" fmla="*/ 0 h 342423"/>
                <a:gd name="connsiteX4" fmla="*/ 342424 w 342423"/>
                <a:gd name="connsiteY4" fmla="*/ 342424 h 34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423" h="342423">
                  <a:moveTo>
                    <a:pt x="342424" y="342424"/>
                  </a:moveTo>
                  <a:lnTo>
                    <a:pt x="216503" y="342424"/>
                  </a:lnTo>
                  <a:cubicBezTo>
                    <a:pt x="216503" y="223075"/>
                    <a:pt x="119348" y="125920"/>
                    <a:pt x="0" y="125920"/>
                  </a:cubicBezTo>
                  <a:lnTo>
                    <a:pt x="0" y="0"/>
                  </a:lnTo>
                  <a:cubicBezTo>
                    <a:pt x="188786" y="0"/>
                    <a:pt x="342424" y="153638"/>
                    <a:pt x="342424" y="342424"/>
                  </a:cubicBezTo>
                  <a:close/>
                </a:path>
              </a:pathLst>
            </a:custGeom>
            <a:solidFill>
              <a:srgbClr val="6C1B4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01516019-8FE6-65DC-119F-2F6330BD3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433996" y="5327894"/>
              <a:ext cx="684847" cy="445198"/>
            </a:xfrm>
            <a:custGeom>
              <a:avLst/>
              <a:gdLst>
                <a:gd name="connsiteX0" fmla="*/ 684848 w 684847"/>
                <a:gd name="connsiteY0" fmla="*/ 445199 h 445198"/>
                <a:gd name="connsiteX1" fmla="*/ 558927 w 684847"/>
                <a:gd name="connsiteY1" fmla="*/ 445199 h 445198"/>
                <a:gd name="connsiteX2" fmla="*/ 558927 w 684847"/>
                <a:gd name="connsiteY2" fmla="*/ 342424 h 445198"/>
                <a:gd name="connsiteX3" fmla="*/ 342424 w 684847"/>
                <a:gd name="connsiteY3" fmla="*/ 125921 h 445198"/>
                <a:gd name="connsiteX4" fmla="*/ 125920 w 684847"/>
                <a:gd name="connsiteY4" fmla="*/ 342424 h 445198"/>
                <a:gd name="connsiteX5" fmla="*/ 125920 w 684847"/>
                <a:gd name="connsiteY5" fmla="*/ 401288 h 445198"/>
                <a:gd name="connsiteX6" fmla="*/ 0 w 684847"/>
                <a:gd name="connsiteY6" fmla="*/ 401288 h 445198"/>
                <a:gd name="connsiteX7" fmla="*/ 0 w 684847"/>
                <a:gd name="connsiteY7" fmla="*/ 342424 h 445198"/>
                <a:gd name="connsiteX8" fmla="*/ 342424 w 684847"/>
                <a:gd name="connsiteY8" fmla="*/ 0 h 445198"/>
                <a:gd name="connsiteX9" fmla="*/ 684848 w 684847"/>
                <a:gd name="connsiteY9" fmla="*/ 342424 h 445198"/>
                <a:gd name="connsiteX10" fmla="*/ 684848 w 684847"/>
                <a:gd name="connsiteY10" fmla="*/ 445199 h 445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4847" h="445198">
                  <a:moveTo>
                    <a:pt x="684848" y="445199"/>
                  </a:moveTo>
                  <a:lnTo>
                    <a:pt x="558927" y="445199"/>
                  </a:lnTo>
                  <a:lnTo>
                    <a:pt x="558927" y="342424"/>
                  </a:lnTo>
                  <a:cubicBezTo>
                    <a:pt x="558927" y="223075"/>
                    <a:pt x="461772" y="125921"/>
                    <a:pt x="342424" y="125921"/>
                  </a:cubicBezTo>
                  <a:cubicBezTo>
                    <a:pt x="223075" y="125921"/>
                    <a:pt x="125920" y="223075"/>
                    <a:pt x="125920" y="342424"/>
                  </a:cubicBezTo>
                  <a:lnTo>
                    <a:pt x="125920" y="401288"/>
                  </a:lnTo>
                  <a:lnTo>
                    <a:pt x="0" y="401288"/>
                  </a:lnTo>
                  <a:lnTo>
                    <a:pt x="0" y="342424"/>
                  </a:lnTo>
                  <a:cubicBezTo>
                    <a:pt x="0" y="153638"/>
                    <a:pt x="153638" y="0"/>
                    <a:pt x="342424" y="0"/>
                  </a:cubicBezTo>
                  <a:cubicBezTo>
                    <a:pt x="531209" y="0"/>
                    <a:pt x="684848" y="153638"/>
                    <a:pt x="684848" y="342424"/>
                  </a:cubicBezTo>
                  <a:lnTo>
                    <a:pt x="684848" y="445199"/>
                  </a:lnTo>
                  <a:close/>
                </a:path>
              </a:pathLst>
            </a:custGeom>
            <a:solidFill>
              <a:srgbClr val="ED6B5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8BBDE2C5-7B2C-452D-3050-994BEE5CA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91762" y="5088246"/>
              <a:ext cx="679989" cy="684847"/>
            </a:xfrm>
            <a:custGeom>
              <a:avLst/>
              <a:gdLst>
                <a:gd name="connsiteX0" fmla="*/ 679990 w 679989"/>
                <a:gd name="connsiteY0" fmla="*/ 684848 h 684847"/>
                <a:gd name="connsiteX1" fmla="*/ 342424 w 679989"/>
                <a:gd name="connsiteY1" fmla="*/ 684848 h 684847"/>
                <a:gd name="connsiteX2" fmla="*/ 0 w 679989"/>
                <a:gd name="connsiteY2" fmla="*/ 342424 h 684847"/>
                <a:gd name="connsiteX3" fmla="*/ 342424 w 679989"/>
                <a:gd name="connsiteY3" fmla="*/ 0 h 684847"/>
                <a:gd name="connsiteX4" fmla="*/ 577787 w 679989"/>
                <a:gd name="connsiteY4" fmla="*/ 93726 h 684847"/>
                <a:gd name="connsiteX5" fmla="*/ 491204 w 679989"/>
                <a:gd name="connsiteY5" fmla="*/ 185166 h 684847"/>
                <a:gd name="connsiteX6" fmla="*/ 342424 w 679989"/>
                <a:gd name="connsiteY6" fmla="*/ 125920 h 684847"/>
                <a:gd name="connsiteX7" fmla="*/ 125920 w 679989"/>
                <a:gd name="connsiteY7" fmla="*/ 342424 h 684847"/>
                <a:gd name="connsiteX8" fmla="*/ 342424 w 679989"/>
                <a:gd name="connsiteY8" fmla="*/ 558927 h 684847"/>
                <a:gd name="connsiteX9" fmla="*/ 679990 w 679989"/>
                <a:gd name="connsiteY9" fmla="*/ 558927 h 684847"/>
                <a:gd name="connsiteX10" fmla="*/ 679990 w 679989"/>
                <a:gd name="connsiteY10" fmla="*/ 684848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9989" h="684847">
                  <a:moveTo>
                    <a:pt x="679990" y="684848"/>
                  </a:moveTo>
                  <a:lnTo>
                    <a:pt x="342424" y="684848"/>
                  </a:lnTo>
                  <a:cubicBezTo>
                    <a:pt x="153638" y="684848"/>
                    <a:pt x="0" y="531209"/>
                    <a:pt x="0" y="342424"/>
                  </a:cubicBezTo>
                  <a:cubicBezTo>
                    <a:pt x="0" y="153638"/>
                    <a:pt x="153638" y="0"/>
                    <a:pt x="342424" y="0"/>
                  </a:cubicBezTo>
                  <a:cubicBezTo>
                    <a:pt x="430340" y="0"/>
                    <a:pt x="513969" y="33242"/>
                    <a:pt x="577787" y="93726"/>
                  </a:cubicBezTo>
                  <a:lnTo>
                    <a:pt x="491204" y="185166"/>
                  </a:lnTo>
                  <a:cubicBezTo>
                    <a:pt x="450818" y="146971"/>
                    <a:pt x="398050" y="125920"/>
                    <a:pt x="342424" y="125920"/>
                  </a:cubicBezTo>
                  <a:cubicBezTo>
                    <a:pt x="223076" y="125920"/>
                    <a:pt x="125920" y="223075"/>
                    <a:pt x="125920" y="342424"/>
                  </a:cubicBezTo>
                  <a:cubicBezTo>
                    <a:pt x="125920" y="461772"/>
                    <a:pt x="223076" y="558927"/>
                    <a:pt x="342424" y="558927"/>
                  </a:cubicBezTo>
                  <a:lnTo>
                    <a:pt x="679990" y="558927"/>
                  </a:lnTo>
                  <a:lnTo>
                    <a:pt x="679990" y="684848"/>
                  </a:lnTo>
                  <a:close/>
                </a:path>
              </a:pathLst>
            </a:custGeom>
            <a:solidFill>
              <a:srgbClr val="6C1B4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C410BC50-E0EA-3BF0-E453-ED400C96A9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344205" y="5073863"/>
              <a:ext cx="508920" cy="709612"/>
            </a:xfrm>
            <a:custGeom>
              <a:avLst/>
              <a:gdLst>
                <a:gd name="connsiteX0" fmla="*/ 0 w 508920"/>
                <a:gd name="connsiteY0" fmla="*/ 499110 h 709612"/>
                <a:gd name="connsiteX1" fmla="*/ 120491 w 508920"/>
                <a:gd name="connsiteY1" fmla="*/ 499110 h 709612"/>
                <a:gd name="connsiteX2" fmla="*/ 259271 w 508920"/>
                <a:gd name="connsiteY2" fmla="*/ 601313 h 709612"/>
                <a:gd name="connsiteX3" fmla="*/ 387096 w 508920"/>
                <a:gd name="connsiteY3" fmla="*/ 507587 h 709612"/>
                <a:gd name="connsiteX4" fmla="*/ 277559 w 508920"/>
                <a:gd name="connsiteY4" fmla="*/ 413861 h 709612"/>
                <a:gd name="connsiteX5" fmla="*/ 187452 w 508920"/>
                <a:gd name="connsiteY5" fmla="*/ 390715 h 709612"/>
                <a:gd name="connsiteX6" fmla="*/ 4858 w 508920"/>
                <a:gd name="connsiteY6" fmla="*/ 203263 h 709612"/>
                <a:gd name="connsiteX7" fmla="*/ 249555 w 508920"/>
                <a:gd name="connsiteY7" fmla="*/ 0 h 709612"/>
                <a:gd name="connsiteX8" fmla="*/ 484537 w 508920"/>
                <a:gd name="connsiteY8" fmla="*/ 208121 h 709612"/>
                <a:gd name="connsiteX9" fmla="*/ 364046 w 508920"/>
                <a:gd name="connsiteY9" fmla="*/ 208121 h 709612"/>
                <a:gd name="connsiteX10" fmla="*/ 247174 w 508920"/>
                <a:gd name="connsiteY10" fmla="*/ 109538 h 709612"/>
                <a:gd name="connsiteX11" fmla="*/ 127921 w 508920"/>
                <a:gd name="connsiteY11" fmla="*/ 199644 h 709612"/>
                <a:gd name="connsiteX12" fmla="*/ 220409 w 508920"/>
                <a:gd name="connsiteY12" fmla="*/ 281178 h 709612"/>
                <a:gd name="connsiteX13" fmla="*/ 308039 w 508920"/>
                <a:gd name="connsiteY13" fmla="*/ 303086 h 709612"/>
                <a:gd name="connsiteX14" fmla="*/ 508921 w 508920"/>
                <a:gd name="connsiteY14" fmla="*/ 501491 h 709612"/>
                <a:gd name="connsiteX15" fmla="*/ 256985 w 508920"/>
                <a:gd name="connsiteY15" fmla="*/ 709613 h 709612"/>
                <a:gd name="connsiteX16" fmla="*/ 95 w 508920"/>
                <a:gd name="connsiteY16" fmla="*/ 499015 h 709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08920" h="709612">
                  <a:moveTo>
                    <a:pt x="0" y="499110"/>
                  </a:moveTo>
                  <a:lnTo>
                    <a:pt x="120491" y="499110"/>
                  </a:lnTo>
                  <a:cubicBezTo>
                    <a:pt x="122968" y="553879"/>
                    <a:pt x="177737" y="601313"/>
                    <a:pt x="259271" y="601313"/>
                  </a:cubicBezTo>
                  <a:cubicBezTo>
                    <a:pt x="340805" y="601313"/>
                    <a:pt x="387096" y="559975"/>
                    <a:pt x="387096" y="507587"/>
                  </a:cubicBezTo>
                  <a:cubicBezTo>
                    <a:pt x="387096" y="458915"/>
                    <a:pt x="339662" y="430911"/>
                    <a:pt x="277559" y="413861"/>
                  </a:cubicBezTo>
                  <a:lnTo>
                    <a:pt x="187452" y="390715"/>
                  </a:lnTo>
                  <a:cubicBezTo>
                    <a:pt x="32861" y="350520"/>
                    <a:pt x="4858" y="262890"/>
                    <a:pt x="4858" y="203263"/>
                  </a:cubicBezTo>
                  <a:cubicBezTo>
                    <a:pt x="4858" y="81534"/>
                    <a:pt x="116872" y="0"/>
                    <a:pt x="249555" y="0"/>
                  </a:cubicBezTo>
                  <a:cubicBezTo>
                    <a:pt x="382238" y="0"/>
                    <a:pt x="484537" y="79153"/>
                    <a:pt x="484537" y="208121"/>
                  </a:cubicBezTo>
                  <a:lnTo>
                    <a:pt x="364046" y="208121"/>
                  </a:lnTo>
                  <a:cubicBezTo>
                    <a:pt x="364046" y="150876"/>
                    <a:pt x="316611" y="109538"/>
                    <a:pt x="247174" y="109538"/>
                  </a:cubicBezTo>
                  <a:cubicBezTo>
                    <a:pt x="182690" y="109538"/>
                    <a:pt x="127921" y="146018"/>
                    <a:pt x="127921" y="199644"/>
                  </a:cubicBezTo>
                  <a:cubicBezTo>
                    <a:pt x="127921" y="219170"/>
                    <a:pt x="135255" y="259271"/>
                    <a:pt x="220409" y="281178"/>
                  </a:cubicBezTo>
                  <a:lnTo>
                    <a:pt x="308039" y="303086"/>
                  </a:lnTo>
                  <a:cubicBezTo>
                    <a:pt x="423672" y="332327"/>
                    <a:pt x="508921" y="390715"/>
                    <a:pt x="508921" y="501491"/>
                  </a:cubicBezTo>
                  <a:cubicBezTo>
                    <a:pt x="508921" y="628079"/>
                    <a:pt x="400622" y="709613"/>
                    <a:pt x="256985" y="709613"/>
                  </a:cubicBezTo>
                  <a:cubicBezTo>
                    <a:pt x="104775" y="709613"/>
                    <a:pt x="95" y="615886"/>
                    <a:pt x="95" y="499015"/>
                  </a:cubicBezTo>
                  <a:close/>
                </a:path>
              </a:pathLst>
            </a:custGeom>
            <a:solidFill>
              <a:srgbClr val="6C1B4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AE60B04D-87DF-7916-76DA-8107BA4228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879414" y="5190734"/>
              <a:ext cx="597693" cy="597693"/>
            </a:xfrm>
            <a:custGeom>
              <a:avLst/>
              <a:gdLst>
                <a:gd name="connsiteX0" fmla="*/ 0 w 597693"/>
                <a:gd name="connsiteY0" fmla="*/ 298228 h 597693"/>
                <a:gd name="connsiteX1" fmla="*/ 298228 w 597693"/>
                <a:gd name="connsiteY1" fmla="*/ 0 h 597693"/>
                <a:gd name="connsiteX2" fmla="*/ 597694 w 597693"/>
                <a:gd name="connsiteY2" fmla="*/ 298228 h 597693"/>
                <a:gd name="connsiteX3" fmla="*/ 298228 w 597693"/>
                <a:gd name="connsiteY3" fmla="*/ 597694 h 597693"/>
                <a:gd name="connsiteX4" fmla="*/ 0 w 597693"/>
                <a:gd name="connsiteY4" fmla="*/ 298228 h 597693"/>
                <a:gd name="connsiteX5" fmla="*/ 478441 w 597693"/>
                <a:gd name="connsiteY5" fmla="*/ 298228 h 597693"/>
                <a:gd name="connsiteX6" fmla="*/ 298323 w 597693"/>
                <a:gd name="connsiteY6" fmla="*/ 112014 h 597693"/>
                <a:gd name="connsiteX7" fmla="*/ 119348 w 597693"/>
                <a:gd name="connsiteY7" fmla="*/ 298228 h 597693"/>
                <a:gd name="connsiteX8" fmla="*/ 298323 w 597693"/>
                <a:gd name="connsiteY8" fmla="*/ 485680 h 597693"/>
                <a:gd name="connsiteX9" fmla="*/ 478441 w 597693"/>
                <a:gd name="connsiteY9" fmla="*/ 298228 h 59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7693" h="597693">
                  <a:moveTo>
                    <a:pt x="0" y="298228"/>
                  </a:moveTo>
                  <a:cubicBezTo>
                    <a:pt x="0" y="118015"/>
                    <a:pt x="136303" y="0"/>
                    <a:pt x="298228" y="0"/>
                  </a:cubicBezTo>
                  <a:cubicBezTo>
                    <a:pt x="460153" y="0"/>
                    <a:pt x="597694" y="118110"/>
                    <a:pt x="597694" y="298228"/>
                  </a:cubicBezTo>
                  <a:cubicBezTo>
                    <a:pt x="597694" y="478346"/>
                    <a:pt x="460153" y="597694"/>
                    <a:pt x="298228" y="597694"/>
                  </a:cubicBezTo>
                  <a:cubicBezTo>
                    <a:pt x="136303" y="597694"/>
                    <a:pt x="0" y="478441"/>
                    <a:pt x="0" y="298228"/>
                  </a:cubicBezTo>
                  <a:close/>
                  <a:moveTo>
                    <a:pt x="478441" y="298228"/>
                  </a:moveTo>
                  <a:cubicBezTo>
                    <a:pt x="478441" y="188690"/>
                    <a:pt x="395668" y="112014"/>
                    <a:pt x="298323" y="112014"/>
                  </a:cubicBezTo>
                  <a:cubicBezTo>
                    <a:pt x="200977" y="112014"/>
                    <a:pt x="119348" y="188690"/>
                    <a:pt x="119348" y="298228"/>
                  </a:cubicBezTo>
                  <a:cubicBezTo>
                    <a:pt x="119348" y="407765"/>
                    <a:pt x="200882" y="485680"/>
                    <a:pt x="298323" y="485680"/>
                  </a:cubicBezTo>
                  <a:cubicBezTo>
                    <a:pt x="395764" y="485680"/>
                    <a:pt x="478441" y="409004"/>
                    <a:pt x="478441" y="298228"/>
                  </a:cubicBezTo>
                  <a:close/>
                </a:path>
              </a:pathLst>
            </a:custGeom>
            <a:solidFill>
              <a:srgbClr val="6C1B4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454C69D4-FFD2-622D-8914-BCB687C6D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507588" y="5190734"/>
              <a:ext cx="528351" cy="597598"/>
            </a:xfrm>
            <a:custGeom>
              <a:avLst/>
              <a:gdLst>
                <a:gd name="connsiteX0" fmla="*/ 0 w 528351"/>
                <a:gd name="connsiteY0" fmla="*/ 298228 h 597598"/>
                <a:gd name="connsiteX1" fmla="*/ 306800 w 528351"/>
                <a:gd name="connsiteY1" fmla="*/ 0 h 597598"/>
                <a:gd name="connsiteX2" fmla="*/ 528352 w 528351"/>
                <a:gd name="connsiteY2" fmla="*/ 97441 h 597598"/>
                <a:gd name="connsiteX3" fmla="*/ 449199 w 528351"/>
                <a:gd name="connsiteY3" fmla="*/ 171641 h 597598"/>
                <a:gd name="connsiteX4" fmla="*/ 309182 w 528351"/>
                <a:gd name="connsiteY4" fmla="*/ 112014 h 597598"/>
                <a:gd name="connsiteX5" fmla="*/ 119253 w 528351"/>
                <a:gd name="connsiteY5" fmla="*/ 298228 h 597598"/>
                <a:gd name="connsiteX6" fmla="*/ 309182 w 528351"/>
                <a:gd name="connsiteY6" fmla="*/ 485680 h 597598"/>
                <a:gd name="connsiteX7" fmla="*/ 449199 w 528351"/>
                <a:gd name="connsiteY7" fmla="*/ 426053 h 597598"/>
                <a:gd name="connsiteX8" fmla="*/ 528352 w 528351"/>
                <a:gd name="connsiteY8" fmla="*/ 500253 h 597598"/>
                <a:gd name="connsiteX9" fmla="*/ 306800 w 528351"/>
                <a:gd name="connsiteY9" fmla="*/ 597599 h 597598"/>
                <a:gd name="connsiteX10" fmla="*/ 0 w 528351"/>
                <a:gd name="connsiteY10" fmla="*/ 298133 h 597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8351" h="597598">
                  <a:moveTo>
                    <a:pt x="0" y="298228"/>
                  </a:moveTo>
                  <a:cubicBezTo>
                    <a:pt x="0" y="118015"/>
                    <a:pt x="142399" y="0"/>
                    <a:pt x="306800" y="0"/>
                  </a:cubicBezTo>
                  <a:cubicBezTo>
                    <a:pt x="399288" y="0"/>
                    <a:pt x="478441" y="37719"/>
                    <a:pt x="528352" y="97441"/>
                  </a:cubicBezTo>
                  <a:lnTo>
                    <a:pt x="449199" y="171641"/>
                  </a:lnTo>
                  <a:cubicBezTo>
                    <a:pt x="416338" y="135160"/>
                    <a:pt x="366427" y="112014"/>
                    <a:pt x="309182" y="112014"/>
                  </a:cubicBezTo>
                  <a:cubicBezTo>
                    <a:pt x="203263" y="112014"/>
                    <a:pt x="119253" y="189929"/>
                    <a:pt x="119253" y="298228"/>
                  </a:cubicBezTo>
                  <a:cubicBezTo>
                    <a:pt x="119253" y="406527"/>
                    <a:pt x="203263" y="485680"/>
                    <a:pt x="309182" y="485680"/>
                  </a:cubicBezTo>
                  <a:cubicBezTo>
                    <a:pt x="366427" y="485680"/>
                    <a:pt x="416338" y="462534"/>
                    <a:pt x="449199" y="426053"/>
                  </a:cubicBezTo>
                  <a:lnTo>
                    <a:pt x="528352" y="500253"/>
                  </a:lnTo>
                  <a:cubicBezTo>
                    <a:pt x="478441" y="559880"/>
                    <a:pt x="399288" y="597599"/>
                    <a:pt x="306800" y="597599"/>
                  </a:cubicBezTo>
                  <a:cubicBezTo>
                    <a:pt x="142494" y="597599"/>
                    <a:pt x="0" y="478346"/>
                    <a:pt x="0" y="298133"/>
                  </a:cubicBezTo>
                  <a:close/>
                </a:path>
              </a:pathLst>
            </a:custGeom>
            <a:solidFill>
              <a:srgbClr val="6C1B4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F15E9C1B-31CB-11B9-5D85-3C4A035AB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25462" y="5190734"/>
              <a:ext cx="528351" cy="597598"/>
            </a:xfrm>
            <a:custGeom>
              <a:avLst/>
              <a:gdLst>
                <a:gd name="connsiteX0" fmla="*/ 0 w 528351"/>
                <a:gd name="connsiteY0" fmla="*/ 298228 h 597598"/>
                <a:gd name="connsiteX1" fmla="*/ 306800 w 528351"/>
                <a:gd name="connsiteY1" fmla="*/ 0 h 597598"/>
                <a:gd name="connsiteX2" fmla="*/ 528352 w 528351"/>
                <a:gd name="connsiteY2" fmla="*/ 97441 h 597598"/>
                <a:gd name="connsiteX3" fmla="*/ 449199 w 528351"/>
                <a:gd name="connsiteY3" fmla="*/ 171641 h 597598"/>
                <a:gd name="connsiteX4" fmla="*/ 309182 w 528351"/>
                <a:gd name="connsiteY4" fmla="*/ 112014 h 597598"/>
                <a:gd name="connsiteX5" fmla="*/ 119253 w 528351"/>
                <a:gd name="connsiteY5" fmla="*/ 298228 h 597598"/>
                <a:gd name="connsiteX6" fmla="*/ 309182 w 528351"/>
                <a:gd name="connsiteY6" fmla="*/ 485680 h 597598"/>
                <a:gd name="connsiteX7" fmla="*/ 449199 w 528351"/>
                <a:gd name="connsiteY7" fmla="*/ 426053 h 597598"/>
                <a:gd name="connsiteX8" fmla="*/ 528352 w 528351"/>
                <a:gd name="connsiteY8" fmla="*/ 500253 h 597598"/>
                <a:gd name="connsiteX9" fmla="*/ 306800 w 528351"/>
                <a:gd name="connsiteY9" fmla="*/ 597599 h 597598"/>
                <a:gd name="connsiteX10" fmla="*/ 0 w 528351"/>
                <a:gd name="connsiteY10" fmla="*/ 298133 h 597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8351" h="597598">
                  <a:moveTo>
                    <a:pt x="0" y="298228"/>
                  </a:moveTo>
                  <a:cubicBezTo>
                    <a:pt x="0" y="118015"/>
                    <a:pt x="142399" y="0"/>
                    <a:pt x="306800" y="0"/>
                  </a:cubicBezTo>
                  <a:cubicBezTo>
                    <a:pt x="399288" y="0"/>
                    <a:pt x="478441" y="37719"/>
                    <a:pt x="528352" y="97441"/>
                  </a:cubicBezTo>
                  <a:lnTo>
                    <a:pt x="449199" y="171641"/>
                  </a:lnTo>
                  <a:cubicBezTo>
                    <a:pt x="416338" y="135160"/>
                    <a:pt x="366427" y="112014"/>
                    <a:pt x="309182" y="112014"/>
                  </a:cubicBezTo>
                  <a:cubicBezTo>
                    <a:pt x="203264" y="112014"/>
                    <a:pt x="119253" y="189929"/>
                    <a:pt x="119253" y="298228"/>
                  </a:cubicBezTo>
                  <a:cubicBezTo>
                    <a:pt x="119253" y="406527"/>
                    <a:pt x="203264" y="485680"/>
                    <a:pt x="309182" y="485680"/>
                  </a:cubicBezTo>
                  <a:cubicBezTo>
                    <a:pt x="366427" y="485680"/>
                    <a:pt x="416338" y="462534"/>
                    <a:pt x="449199" y="426053"/>
                  </a:cubicBezTo>
                  <a:lnTo>
                    <a:pt x="528352" y="500253"/>
                  </a:lnTo>
                  <a:cubicBezTo>
                    <a:pt x="478441" y="559880"/>
                    <a:pt x="399288" y="597599"/>
                    <a:pt x="306800" y="597599"/>
                  </a:cubicBezTo>
                  <a:cubicBezTo>
                    <a:pt x="142494" y="597599"/>
                    <a:pt x="0" y="478346"/>
                    <a:pt x="0" y="298133"/>
                  </a:cubicBezTo>
                  <a:close/>
                </a:path>
              </a:pathLst>
            </a:custGeom>
            <a:solidFill>
              <a:srgbClr val="6C1B4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7A283A9C-67DA-1315-702A-7D66EF8307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544099" y="5190734"/>
              <a:ext cx="597693" cy="597693"/>
            </a:xfrm>
            <a:custGeom>
              <a:avLst/>
              <a:gdLst>
                <a:gd name="connsiteX0" fmla="*/ 478441 w 597693"/>
                <a:gd name="connsiteY0" fmla="*/ 14573 h 597693"/>
                <a:gd name="connsiteX1" fmla="*/ 597694 w 597693"/>
                <a:gd name="connsiteY1" fmla="*/ 14573 h 597693"/>
                <a:gd name="connsiteX2" fmla="*/ 597694 w 597693"/>
                <a:gd name="connsiteY2" fmla="*/ 583025 h 597693"/>
                <a:gd name="connsiteX3" fmla="*/ 478441 w 597693"/>
                <a:gd name="connsiteY3" fmla="*/ 583025 h 597693"/>
                <a:gd name="connsiteX4" fmla="*/ 478441 w 597693"/>
                <a:gd name="connsiteY4" fmla="*/ 486918 h 597693"/>
                <a:gd name="connsiteX5" fmla="*/ 276320 w 597693"/>
                <a:gd name="connsiteY5" fmla="*/ 597694 h 597693"/>
                <a:gd name="connsiteX6" fmla="*/ 0 w 597693"/>
                <a:gd name="connsiteY6" fmla="*/ 298228 h 597693"/>
                <a:gd name="connsiteX7" fmla="*/ 281178 w 597693"/>
                <a:gd name="connsiteY7" fmla="*/ 0 h 597693"/>
                <a:gd name="connsiteX8" fmla="*/ 478346 w 597693"/>
                <a:gd name="connsiteY8" fmla="*/ 99822 h 597693"/>
                <a:gd name="connsiteX9" fmla="*/ 478346 w 597693"/>
                <a:gd name="connsiteY9" fmla="*/ 14573 h 597693"/>
                <a:gd name="connsiteX10" fmla="*/ 477203 w 597693"/>
                <a:gd name="connsiteY10" fmla="*/ 298228 h 597693"/>
                <a:gd name="connsiteX11" fmla="*/ 294608 w 597693"/>
                <a:gd name="connsiteY11" fmla="*/ 112014 h 597693"/>
                <a:gd name="connsiteX12" fmla="*/ 120491 w 597693"/>
                <a:gd name="connsiteY12" fmla="*/ 298228 h 597693"/>
                <a:gd name="connsiteX13" fmla="*/ 296989 w 597693"/>
                <a:gd name="connsiteY13" fmla="*/ 485680 h 597693"/>
                <a:gd name="connsiteX14" fmla="*/ 477107 w 597693"/>
                <a:gd name="connsiteY14" fmla="*/ 298228 h 59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7693" h="597693">
                  <a:moveTo>
                    <a:pt x="478441" y="14573"/>
                  </a:moveTo>
                  <a:lnTo>
                    <a:pt x="597694" y="14573"/>
                  </a:lnTo>
                  <a:lnTo>
                    <a:pt x="597694" y="583025"/>
                  </a:lnTo>
                  <a:lnTo>
                    <a:pt x="478441" y="583025"/>
                  </a:lnTo>
                  <a:lnTo>
                    <a:pt x="478441" y="486918"/>
                  </a:lnTo>
                  <a:cubicBezTo>
                    <a:pt x="441960" y="552640"/>
                    <a:pt x="364046" y="597694"/>
                    <a:pt x="276320" y="597694"/>
                  </a:cubicBezTo>
                  <a:cubicBezTo>
                    <a:pt x="127826" y="597694"/>
                    <a:pt x="0" y="473583"/>
                    <a:pt x="0" y="298228"/>
                  </a:cubicBezTo>
                  <a:cubicBezTo>
                    <a:pt x="0" y="122873"/>
                    <a:pt x="120491" y="0"/>
                    <a:pt x="281178" y="0"/>
                  </a:cubicBezTo>
                  <a:cubicBezTo>
                    <a:pt x="363950" y="0"/>
                    <a:pt x="441865" y="35338"/>
                    <a:pt x="478346" y="99822"/>
                  </a:cubicBezTo>
                  <a:lnTo>
                    <a:pt x="478346" y="14573"/>
                  </a:lnTo>
                  <a:close/>
                  <a:moveTo>
                    <a:pt x="477203" y="298228"/>
                  </a:moveTo>
                  <a:cubicBezTo>
                    <a:pt x="477203" y="188690"/>
                    <a:pt x="385953" y="112014"/>
                    <a:pt x="294608" y="112014"/>
                  </a:cubicBezTo>
                  <a:cubicBezTo>
                    <a:pt x="197263" y="112014"/>
                    <a:pt x="120491" y="197263"/>
                    <a:pt x="120491" y="298228"/>
                  </a:cubicBezTo>
                  <a:cubicBezTo>
                    <a:pt x="120491" y="399193"/>
                    <a:pt x="197168" y="485680"/>
                    <a:pt x="296989" y="485680"/>
                  </a:cubicBezTo>
                  <a:cubicBezTo>
                    <a:pt x="396812" y="485680"/>
                    <a:pt x="477107" y="405384"/>
                    <a:pt x="477107" y="298228"/>
                  </a:cubicBezTo>
                  <a:close/>
                </a:path>
              </a:pathLst>
            </a:custGeom>
            <a:solidFill>
              <a:srgbClr val="6C1B4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982070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sivu 3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91" y="1709738"/>
            <a:ext cx="10712668" cy="2852737"/>
          </a:xfrm>
        </p:spPr>
        <p:txBody>
          <a:bodyPr anchor="b"/>
          <a:lstStyle>
            <a:lvl1pPr>
              <a:lnSpc>
                <a:spcPct val="84000"/>
              </a:lnSpc>
              <a:defRPr sz="7200" spc="-110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D90FD-B435-43DB-9A67-DD6748747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4782" y="4937761"/>
            <a:ext cx="10712668" cy="10800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8657AE1F-585E-299C-F015-18D256B4F3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33600" y="6228000"/>
            <a:ext cx="1754761" cy="309600"/>
            <a:chOff x="2091762" y="5073863"/>
            <a:chExt cx="4050030" cy="714564"/>
          </a:xfrm>
        </p:grpSpPr>
        <p:sp>
          <p:nvSpPr>
            <p:cNvPr id="5" name="Vapaamuotoinen: Muoto 4">
              <a:extLst>
                <a:ext uri="{FF2B5EF4-FFF2-40B4-BE49-F238E27FC236}">
                  <a16:creationId xmlns:a16="http://schemas.microsoft.com/office/drawing/2014/main" id="{EC4F3F77-CA45-1236-99FB-A8E1801CC5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434091" y="5088246"/>
              <a:ext cx="342423" cy="342423"/>
            </a:xfrm>
            <a:custGeom>
              <a:avLst/>
              <a:gdLst>
                <a:gd name="connsiteX0" fmla="*/ 342424 w 342423"/>
                <a:gd name="connsiteY0" fmla="*/ 342424 h 342423"/>
                <a:gd name="connsiteX1" fmla="*/ 216503 w 342423"/>
                <a:gd name="connsiteY1" fmla="*/ 342424 h 342423"/>
                <a:gd name="connsiteX2" fmla="*/ 0 w 342423"/>
                <a:gd name="connsiteY2" fmla="*/ 125920 h 342423"/>
                <a:gd name="connsiteX3" fmla="*/ 0 w 342423"/>
                <a:gd name="connsiteY3" fmla="*/ 0 h 342423"/>
                <a:gd name="connsiteX4" fmla="*/ 342424 w 342423"/>
                <a:gd name="connsiteY4" fmla="*/ 342424 h 34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423" h="342423">
                  <a:moveTo>
                    <a:pt x="342424" y="342424"/>
                  </a:moveTo>
                  <a:lnTo>
                    <a:pt x="216503" y="342424"/>
                  </a:lnTo>
                  <a:cubicBezTo>
                    <a:pt x="216503" y="223075"/>
                    <a:pt x="119348" y="125920"/>
                    <a:pt x="0" y="125920"/>
                  </a:cubicBezTo>
                  <a:lnTo>
                    <a:pt x="0" y="0"/>
                  </a:lnTo>
                  <a:cubicBezTo>
                    <a:pt x="188786" y="0"/>
                    <a:pt x="342424" y="153638"/>
                    <a:pt x="342424" y="342424"/>
                  </a:cubicBezTo>
                  <a:close/>
                </a:path>
              </a:pathLst>
            </a:custGeom>
            <a:solidFill>
              <a:srgbClr val="6C1B4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8BBECDF9-77DC-5E23-B4B3-23AA7A2492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433996" y="5327894"/>
              <a:ext cx="684847" cy="445198"/>
            </a:xfrm>
            <a:custGeom>
              <a:avLst/>
              <a:gdLst>
                <a:gd name="connsiteX0" fmla="*/ 684848 w 684847"/>
                <a:gd name="connsiteY0" fmla="*/ 445199 h 445198"/>
                <a:gd name="connsiteX1" fmla="*/ 558927 w 684847"/>
                <a:gd name="connsiteY1" fmla="*/ 445199 h 445198"/>
                <a:gd name="connsiteX2" fmla="*/ 558927 w 684847"/>
                <a:gd name="connsiteY2" fmla="*/ 342424 h 445198"/>
                <a:gd name="connsiteX3" fmla="*/ 342424 w 684847"/>
                <a:gd name="connsiteY3" fmla="*/ 125921 h 445198"/>
                <a:gd name="connsiteX4" fmla="*/ 125920 w 684847"/>
                <a:gd name="connsiteY4" fmla="*/ 342424 h 445198"/>
                <a:gd name="connsiteX5" fmla="*/ 125920 w 684847"/>
                <a:gd name="connsiteY5" fmla="*/ 401288 h 445198"/>
                <a:gd name="connsiteX6" fmla="*/ 0 w 684847"/>
                <a:gd name="connsiteY6" fmla="*/ 401288 h 445198"/>
                <a:gd name="connsiteX7" fmla="*/ 0 w 684847"/>
                <a:gd name="connsiteY7" fmla="*/ 342424 h 445198"/>
                <a:gd name="connsiteX8" fmla="*/ 342424 w 684847"/>
                <a:gd name="connsiteY8" fmla="*/ 0 h 445198"/>
                <a:gd name="connsiteX9" fmla="*/ 684848 w 684847"/>
                <a:gd name="connsiteY9" fmla="*/ 342424 h 445198"/>
                <a:gd name="connsiteX10" fmla="*/ 684848 w 684847"/>
                <a:gd name="connsiteY10" fmla="*/ 445199 h 445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4847" h="445198">
                  <a:moveTo>
                    <a:pt x="684848" y="445199"/>
                  </a:moveTo>
                  <a:lnTo>
                    <a:pt x="558927" y="445199"/>
                  </a:lnTo>
                  <a:lnTo>
                    <a:pt x="558927" y="342424"/>
                  </a:lnTo>
                  <a:cubicBezTo>
                    <a:pt x="558927" y="223075"/>
                    <a:pt x="461772" y="125921"/>
                    <a:pt x="342424" y="125921"/>
                  </a:cubicBezTo>
                  <a:cubicBezTo>
                    <a:pt x="223075" y="125921"/>
                    <a:pt x="125920" y="223075"/>
                    <a:pt x="125920" y="342424"/>
                  </a:cubicBezTo>
                  <a:lnTo>
                    <a:pt x="125920" y="401288"/>
                  </a:lnTo>
                  <a:lnTo>
                    <a:pt x="0" y="401288"/>
                  </a:lnTo>
                  <a:lnTo>
                    <a:pt x="0" y="342424"/>
                  </a:lnTo>
                  <a:cubicBezTo>
                    <a:pt x="0" y="153638"/>
                    <a:pt x="153638" y="0"/>
                    <a:pt x="342424" y="0"/>
                  </a:cubicBezTo>
                  <a:cubicBezTo>
                    <a:pt x="531209" y="0"/>
                    <a:pt x="684848" y="153638"/>
                    <a:pt x="684848" y="342424"/>
                  </a:cubicBezTo>
                  <a:lnTo>
                    <a:pt x="684848" y="445199"/>
                  </a:lnTo>
                  <a:close/>
                </a:path>
              </a:pathLst>
            </a:custGeom>
            <a:solidFill>
              <a:srgbClr val="ED6B5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36F509D0-F34D-7E34-D033-6412AA1F16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91762" y="5088246"/>
              <a:ext cx="679989" cy="684847"/>
            </a:xfrm>
            <a:custGeom>
              <a:avLst/>
              <a:gdLst>
                <a:gd name="connsiteX0" fmla="*/ 679990 w 679989"/>
                <a:gd name="connsiteY0" fmla="*/ 684848 h 684847"/>
                <a:gd name="connsiteX1" fmla="*/ 342424 w 679989"/>
                <a:gd name="connsiteY1" fmla="*/ 684848 h 684847"/>
                <a:gd name="connsiteX2" fmla="*/ 0 w 679989"/>
                <a:gd name="connsiteY2" fmla="*/ 342424 h 684847"/>
                <a:gd name="connsiteX3" fmla="*/ 342424 w 679989"/>
                <a:gd name="connsiteY3" fmla="*/ 0 h 684847"/>
                <a:gd name="connsiteX4" fmla="*/ 577787 w 679989"/>
                <a:gd name="connsiteY4" fmla="*/ 93726 h 684847"/>
                <a:gd name="connsiteX5" fmla="*/ 491204 w 679989"/>
                <a:gd name="connsiteY5" fmla="*/ 185166 h 684847"/>
                <a:gd name="connsiteX6" fmla="*/ 342424 w 679989"/>
                <a:gd name="connsiteY6" fmla="*/ 125920 h 684847"/>
                <a:gd name="connsiteX7" fmla="*/ 125920 w 679989"/>
                <a:gd name="connsiteY7" fmla="*/ 342424 h 684847"/>
                <a:gd name="connsiteX8" fmla="*/ 342424 w 679989"/>
                <a:gd name="connsiteY8" fmla="*/ 558927 h 684847"/>
                <a:gd name="connsiteX9" fmla="*/ 679990 w 679989"/>
                <a:gd name="connsiteY9" fmla="*/ 558927 h 684847"/>
                <a:gd name="connsiteX10" fmla="*/ 679990 w 679989"/>
                <a:gd name="connsiteY10" fmla="*/ 684848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9989" h="684847">
                  <a:moveTo>
                    <a:pt x="679990" y="684848"/>
                  </a:moveTo>
                  <a:lnTo>
                    <a:pt x="342424" y="684848"/>
                  </a:lnTo>
                  <a:cubicBezTo>
                    <a:pt x="153638" y="684848"/>
                    <a:pt x="0" y="531209"/>
                    <a:pt x="0" y="342424"/>
                  </a:cubicBezTo>
                  <a:cubicBezTo>
                    <a:pt x="0" y="153638"/>
                    <a:pt x="153638" y="0"/>
                    <a:pt x="342424" y="0"/>
                  </a:cubicBezTo>
                  <a:cubicBezTo>
                    <a:pt x="430340" y="0"/>
                    <a:pt x="513969" y="33242"/>
                    <a:pt x="577787" y="93726"/>
                  </a:cubicBezTo>
                  <a:lnTo>
                    <a:pt x="491204" y="185166"/>
                  </a:lnTo>
                  <a:cubicBezTo>
                    <a:pt x="450818" y="146971"/>
                    <a:pt x="398050" y="125920"/>
                    <a:pt x="342424" y="125920"/>
                  </a:cubicBezTo>
                  <a:cubicBezTo>
                    <a:pt x="223076" y="125920"/>
                    <a:pt x="125920" y="223075"/>
                    <a:pt x="125920" y="342424"/>
                  </a:cubicBezTo>
                  <a:cubicBezTo>
                    <a:pt x="125920" y="461772"/>
                    <a:pt x="223076" y="558927"/>
                    <a:pt x="342424" y="558927"/>
                  </a:cubicBezTo>
                  <a:lnTo>
                    <a:pt x="679990" y="558927"/>
                  </a:lnTo>
                  <a:lnTo>
                    <a:pt x="679990" y="684848"/>
                  </a:lnTo>
                  <a:close/>
                </a:path>
              </a:pathLst>
            </a:custGeom>
            <a:solidFill>
              <a:srgbClr val="6C1B4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02F22D41-6C94-6DD9-31E2-4D2D719D18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344205" y="5073863"/>
              <a:ext cx="508920" cy="709612"/>
            </a:xfrm>
            <a:custGeom>
              <a:avLst/>
              <a:gdLst>
                <a:gd name="connsiteX0" fmla="*/ 0 w 508920"/>
                <a:gd name="connsiteY0" fmla="*/ 499110 h 709612"/>
                <a:gd name="connsiteX1" fmla="*/ 120491 w 508920"/>
                <a:gd name="connsiteY1" fmla="*/ 499110 h 709612"/>
                <a:gd name="connsiteX2" fmla="*/ 259271 w 508920"/>
                <a:gd name="connsiteY2" fmla="*/ 601313 h 709612"/>
                <a:gd name="connsiteX3" fmla="*/ 387096 w 508920"/>
                <a:gd name="connsiteY3" fmla="*/ 507587 h 709612"/>
                <a:gd name="connsiteX4" fmla="*/ 277559 w 508920"/>
                <a:gd name="connsiteY4" fmla="*/ 413861 h 709612"/>
                <a:gd name="connsiteX5" fmla="*/ 187452 w 508920"/>
                <a:gd name="connsiteY5" fmla="*/ 390715 h 709612"/>
                <a:gd name="connsiteX6" fmla="*/ 4858 w 508920"/>
                <a:gd name="connsiteY6" fmla="*/ 203263 h 709612"/>
                <a:gd name="connsiteX7" fmla="*/ 249555 w 508920"/>
                <a:gd name="connsiteY7" fmla="*/ 0 h 709612"/>
                <a:gd name="connsiteX8" fmla="*/ 484537 w 508920"/>
                <a:gd name="connsiteY8" fmla="*/ 208121 h 709612"/>
                <a:gd name="connsiteX9" fmla="*/ 364046 w 508920"/>
                <a:gd name="connsiteY9" fmla="*/ 208121 h 709612"/>
                <a:gd name="connsiteX10" fmla="*/ 247174 w 508920"/>
                <a:gd name="connsiteY10" fmla="*/ 109538 h 709612"/>
                <a:gd name="connsiteX11" fmla="*/ 127921 w 508920"/>
                <a:gd name="connsiteY11" fmla="*/ 199644 h 709612"/>
                <a:gd name="connsiteX12" fmla="*/ 220409 w 508920"/>
                <a:gd name="connsiteY12" fmla="*/ 281178 h 709612"/>
                <a:gd name="connsiteX13" fmla="*/ 308039 w 508920"/>
                <a:gd name="connsiteY13" fmla="*/ 303086 h 709612"/>
                <a:gd name="connsiteX14" fmla="*/ 508921 w 508920"/>
                <a:gd name="connsiteY14" fmla="*/ 501491 h 709612"/>
                <a:gd name="connsiteX15" fmla="*/ 256985 w 508920"/>
                <a:gd name="connsiteY15" fmla="*/ 709613 h 709612"/>
                <a:gd name="connsiteX16" fmla="*/ 95 w 508920"/>
                <a:gd name="connsiteY16" fmla="*/ 499015 h 709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08920" h="709612">
                  <a:moveTo>
                    <a:pt x="0" y="499110"/>
                  </a:moveTo>
                  <a:lnTo>
                    <a:pt x="120491" y="499110"/>
                  </a:lnTo>
                  <a:cubicBezTo>
                    <a:pt x="122968" y="553879"/>
                    <a:pt x="177737" y="601313"/>
                    <a:pt x="259271" y="601313"/>
                  </a:cubicBezTo>
                  <a:cubicBezTo>
                    <a:pt x="340805" y="601313"/>
                    <a:pt x="387096" y="559975"/>
                    <a:pt x="387096" y="507587"/>
                  </a:cubicBezTo>
                  <a:cubicBezTo>
                    <a:pt x="387096" y="458915"/>
                    <a:pt x="339662" y="430911"/>
                    <a:pt x="277559" y="413861"/>
                  </a:cubicBezTo>
                  <a:lnTo>
                    <a:pt x="187452" y="390715"/>
                  </a:lnTo>
                  <a:cubicBezTo>
                    <a:pt x="32861" y="350520"/>
                    <a:pt x="4858" y="262890"/>
                    <a:pt x="4858" y="203263"/>
                  </a:cubicBezTo>
                  <a:cubicBezTo>
                    <a:pt x="4858" y="81534"/>
                    <a:pt x="116872" y="0"/>
                    <a:pt x="249555" y="0"/>
                  </a:cubicBezTo>
                  <a:cubicBezTo>
                    <a:pt x="382238" y="0"/>
                    <a:pt x="484537" y="79153"/>
                    <a:pt x="484537" y="208121"/>
                  </a:cubicBezTo>
                  <a:lnTo>
                    <a:pt x="364046" y="208121"/>
                  </a:lnTo>
                  <a:cubicBezTo>
                    <a:pt x="364046" y="150876"/>
                    <a:pt x="316611" y="109538"/>
                    <a:pt x="247174" y="109538"/>
                  </a:cubicBezTo>
                  <a:cubicBezTo>
                    <a:pt x="182690" y="109538"/>
                    <a:pt x="127921" y="146018"/>
                    <a:pt x="127921" y="199644"/>
                  </a:cubicBezTo>
                  <a:cubicBezTo>
                    <a:pt x="127921" y="219170"/>
                    <a:pt x="135255" y="259271"/>
                    <a:pt x="220409" y="281178"/>
                  </a:cubicBezTo>
                  <a:lnTo>
                    <a:pt x="308039" y="303086"/>
                  </a:lnTo>
                  <a:cubicBezTo>
                    <a:pt x="423672" y="332327"/>
                    <a:pt x="508921" y="390715"/>
                    <a:pt x="508921" y="501491"/>
                  </a:cubicBezTo>
                  <a:cubicBezTo>
                    <a:pt x="508921" y="628079"/>
                    <a:pt x="400622" y="709613"/>
                    <a:pt x="256985" y="709613"/>
                  </a:cubicBezTo>
                  <a:cubicBezTo>
                    <a:pt x="104775" y="709613"/>
                    <a:pt x="95" y="615886"/>
                    <a:pt x="95" y="499015"/>
                  </a:cubicBezTo>
                  <a:close/>
                </a:path>
              </a:pathLst>
            </a:custGeom>
            <a:solidFill>
              <a:srgbClr val="6C1B4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34B1CA6-4A73-804F-97E6-6B6D57FDB2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879414" y="5190734"/>
              <a:ext cx="597693" cy="597693"/>
            </a:xfrm>
            <a:custGeom>
              <a:avLst/>
              <a:gdLst>
                <a:gd name="connsiteX0" fmla="*/ 0 w 597693"/>
                <a:gd name="connsiteY0" fmla="*/ 298228 h 597693"/>
                <a:gd name="connsiteX1" fmla="*/ 298228 w 597693"/>
                <a:gd name="connsiteY1" fmla="*/ 0 h 597693"/>
                <a:gd name="connsiteX2" fmla="*/ 597694 w 597693"/>
                <a:gd name="connsiteY2" fmla="*/ 298228 h 597693"/>
                <a:gd name="connsiteX3" fmla="*/ 298228 w 597693"/>
                <a:gd name="connsiteY3" fmla="*/ 597694 h 597693"/>
                <a:gd name="connsiteX4" fmla="*/ 0 w 597693"/>
                <a:gd name="connsiteY4" fmla="*/ 298228 h 597693"/>
                <a:gd name="connsiteX5" fmla="*/ 478441 w 597693"/>
                <a:gd name="connsiteY5" fmla="*/ 298228 h 597693"/>
                <a:gd name="connsiteX6" fmla="*/ 298323 w 597693"/>
                <a:gd name="connsiteY6" fmla="*/ 112014 h 597693"/>
                <a:gd name="connsiteX7" fmla="*/ 119348 w 597693"/>
                <a:gd name="connsiteY7" fmla="*/ 298228 h 597693"/>
                <a:gd name="connsiteX8" fmla="*/ 298323 w 597693"/>
                <a:gd name="connsiteY8" fmla="*/ 485680 h 597693"/>
                <a:gd name="connsiteX9" fmla="*/ 478441 w 597693"/>
                <a:gd name="connsiteY9" fmla="*/ 298228 h 59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7693" h="597693">
                  <a:moveTo>
                    <a:pt x="0" y="298228"/>
                  </a:moveTo>
                  <a:cubicBezTo>
                    <a:pt x="0" y="118015"/>
                    <a:pt x="136303" y="0"/>
                    <a:pt x="298228" y="0"/>
                  </a:cubicBezTo>
                  <a:cubicBezTo>
                    <a:pt x="460153" y="0"/>
                    <a:pt x="597694" y="118110"/>
                    <a:pt x="597694" y="298228"/>
                  </a:cubicBezTo>
                  <a:cubicBezTo>
                    <a:pt x="597694" y="478346"/>
                    <a:pt x="460153" y="597694"/>
                    <a:pt x="298228" y="597694"/>
                  </a:cubicBezTo>
                  <a:cubicBezTo>
                    <a:pt x="136303" y="597694"/>
                    <a:pt x="0" y="478441"/>
                    <a:pt x="0" y="298228"/>
                  </a:cubicBezTo>
                  <a:close/>
                  <a:moveTo>
                    <a:pt x="478441" y="298228"/>
                  </a:moveTo>
                  <a:cubicBezTo>
                    <a:pt x="478441" y="188690"/>
                    <a:pt x="395668" y="112014"/>
                    <a:pt x="298323" y="112014"/>
                  </a:cubicBezTo>
                  <a:cubicBezTo>
                    <a:pt x="200977" y="112014"/>
                    <a:pt x="119348" y="188690"/>
                    <a:pt x="119348" y="298228"/>
                  </a:cubicBezTo>
                  <a:cubicBezTo>
                    <a:pt x="119348" y="407765"/>
                    <a:pt x="200882" y="485680"/>
                    <a:pt x="298323" y="485680"/>
                  </a:cubicBezTo>
                  <a:cubicBezTo>
                    <a:pt x="395764" y="485680"/>
                    <a:pt x="478441" y="409004"/>
                    <a:pt x="478441" y="298228"/>
                  </a:cubicBezTo>
                  <a:close/>
                </a:path>
              </a:pathLst>
            </a:custGeom>
            <a:solidFill>
              <a:srgbClr val="6C1B4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078BA967-4483-441F-BF11-0FE55C364A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507588" y="5190734"/>
              <a:ext cx="528351" cy="597598"/>
            </a:xfrm>
            <a:custGeom>
              <a:avLst/>
              <a:gdLst>
                <a:gd name="connsiteX0" fmla="*/ 0 w 528351"/>
                <a:gd name="connsiteY0" fmla="*/ 298228 h 597598"/>
                <a:gd name="connsiteX1" fmla="*/ 306800 w 528351"/>
                <a:gd name="connsiteY1" fmla="*/ 0 h 597598"/>
                <a:gd name="connsiteX2" fmla="*/ 528352 w 528351"/>
                <a:gd name="connsiteY2" fmla="*/ 97441 h 597598"/>
                <a:gd name="connsiteX3" fmla="*/ 449199 w 528351"/>
                <a:gd name="connsiteY3" fmla="*/ 171641 h 597598"/>
                <a:gd name="connsiteX4" fmla="*/ 309182 w 528351"/>
                <a:gd name="connsiteY4" fmla="*/ 112014 h 597598"/>
                <a:gd name="connsiteX5" fmla="*/ 119253 w 528351"/>
                <a:gd name="connsiteY5" fmla="*/ 298228 h 597598"/>
                <a:gd name="connsiteX6" fmla="*/ 309182 w 528351"/>
                <a:gd name="connsiteY6" fmla="*/ 485680 h 597598"/>
                <a:gd name="connsiteX7" fmla="*/ 449199 w 528351"/>
                <a:gd name="connsiteY7" fmla="*/ 426053 h 597598"/>
                <a:gd name="connsiteX8" fmla="*/ 528352 w 528351"/>
                <a:gd name="connsiteY8" fmla="*/ 500253 h 597598"/>
                <a:gd name="connsiteX9" fmla="*/ 306800 w 528351"/>
                <a:gd name="connsiteY9" fmla="*/ 597599 h 597598"/>
                <a:gd name="connsiteX10" fmla="*/ 0 w 528351"/>
                <a:gd name="connsiteY10" fmla="*/ 298133 h 597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8351" h="597598">
                  <a:moveTo>
                    <a:pt x="0" y="298228"/>
                  </a:moveTo>
                  <a:cubicBezTo>
                    <a:pt x="0" y="118015"/>
                    <a:pt x="142399" y="0"/>
                    <a:pt x="306800" y="0"/>
                  </a:cubicBezTo>
                  <a:cubicBezTo>
                    <a:pt x="399288" y="0"/>
                    <a:pt x="478441" y="37719"/>
                    <a:pt x="528352" y="97441"/>
                  </a:cubicBezTo>
                  <a:lnTo>
                    <a:pt x="449199" y="171641"/>
                  </a:lnTo>
                  <a:cubicBezTo>
                    <a:pt x="416338" y="135160"/>
                    <a:pt x="366427" y="112014"/>
                    <a:pt x="309182" y="112014"/>
                  </a:cubicBezTo>
                  <a:cubicBezTo>
                    <a:pt x="203263" y="112014"/>
                    <a:pt x="119253" y="189929"/>
                    <a:pt x="119253" y="298228"/>
                  </a:cubicBezTo>
                  <a:cubicBezTo>
                    <a:pt x="119253" y="406527"/>
                    <a:pt x="203263" y="485680"/>
                    <a:pt x="309182" y="485680"/>
                  </a:cubicBezTo>
                  <a:cubicBezTo>
                    <a:pt x="366427" y="485680"/>
                    <a:pt x="416338" y="462534"/>
                    <a:pt x="449199" y="426053"/>
                  </a:cubicBezTo>
                  <a:lnTo>
                    <a:pt x="528352" y="500253"/>
                  </a:lnTo>
                  <a:cubicBezTo>
                    <a:pt x="478441" y="559880"/>
                    <a:pt x="399288" y="597599"/>
                    <a:pt x="306800" y="597599"/>
                  </a:cubicBezTo>
                  <a:cubicBezTo>
                    <a:pt x="142494" y="597599"/>
                    <a:pt x="0" y="478346"/>
                    <a:pt x="0" y="298133"/>
                  </a:cubicBezTo>
                  <a:close/>
                </a:path>
              </a:pathLst>
            </a:custGeom>
            <a:solidFill>
              <a:srgbClr val="6C1B4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79845F39-1B8D-51FC-D952-01F604018B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25462" y="5190734"/>
              <a:ext cx="528351" cy="597598"/>
            </a:xfrm>
            <a:custGeom>
              <a:avLst/>
              <a:gdLst>
                <a:gd name="connsiteX0" fmla="*/ 0 w 528351"/>
                <a:gd name="connsiteY0" fmla="*/ 298228 h 597598"/>
                <a:gd name="connsiteX1" fmla="*/ 306800 w 528351"/>
                <a:gd name="connsiteY1" fmla="*/ 0 h 597598"/>
                <a:gd name="connsiteX2" fmla="*/ 528352 w 528351"/>
                <a:gd name="connsiteY2" fmla="*/ 97441 h 597598"/>
                <a:gd name="connsiteX3" fmla="*/ 449199 w 528351"/>
                <a:gd name="connsiteY3" fmla="*/ 171641 h 597598"/>
                <a:gd name="connsiteX4" fmla="*/ 309182 w 528351"/>
                <a:gd name="connsiteY4" fmla="*/ 112014 h 597598"/>
                <a:gd name="connsiteX5" fmla="*/ 119253 w 528351"/>
                <a:gd name="connsiteY5" fmla="*/ 298228 h 597598"/>
                <a:gd name="connsiteX6" fmla="*/ 309182 w 528351"/>
                <a:gd name="connsiteY6" fmla="*/ 485680 h 597598"/>
                <a:gd name="connsiteX7" fmla="*/ 449199 w 528351"/>
                <a:gd name="connsiteY7" fmla="*/ 426053 h 597598"/>
                <a:gd name="connsiteX8" fmla="*/ 528352 w 528351"/>
                <a:gd name="connsiteY8" fmla="*/ 500253 h 597598"/>
                <a:gd name="connsiteX9" fmla="*/ 306800 w 528351"/>
                <a:gd name="connsiteY9" fmla="*/ 597599 h 597598"/>
                <a:gd name="connsiteX10" fmla="*/ 0 w 528351"/>
                <a:gd name="connsiteY10" fmla="*/ 298133 h 597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8351" h="597598">
                  <a:moveTo>
                    <a:pt x="0" y="298228"/>
                  </a:moveTo>
                  <a:cubicBezTo>
                    <a:pt x="0" y="118015"/>
                    <a:pt x="142399" y="0"/>
                    <a:pt x="306800" y="0"/>
                  </a:cubicBezTo>
                  <a:cubicBezTo>
                    <a:pt x="399288" y="0"/>
                    <a:pt x="478441" y="37719"/>
                    <a:pt x="528352" y="97441"/>
                  </a:cubicBezTo>
                  <a:lnTo>
                    <a:pt x="449199" y="171641"/>
                  </a:lnTo>
                  <a:cubicBezTo>
                    <a:pt x="416338" y="135160"/>
                    <a:pt x="366427" y="112014"/>
                    <a:pt x="309182" y="112014"/>
                  </a:cubicBezTo>
                  <a:cubicBezTo>
                    <a:pt x="203264" y="112014"/>
                    <a:pt x="119253" y="189929"/>
                    <a:pt x="119253" y="298228"/>
                  </a:cubicBezTo>
                  <a:cubicBezTo>
                    <a:pt x="119253" y="406527"/>
                    <a:pt x="203264" y="485680"/>
                    <a:pt x="309182" y="485680"/>
                  </a:cubicBezTo>
                  <a:cubicBezTo>
                    <a:pt x="366427" y="485680"/>
                    <a:pt x="416338" y="462534"/>
                    <a:pt x="449199" y="426053"/>
                  </a:cubicBezTo>
                  <a:lnTo>
                    <a:pt x="528352" y="500253"/>
                  </a:lnTo>
                  <a:cubicBezTo>
                    <a:pt x="478441" y="559880"/>
                    <a:pt x="399288" y="597599"/>
                    <a:pt x="306800" y="597599"/>
                  </a:cubicBezTo>
                  <a:cubicBezTo>
                    <a:pt x="142494" y="597599"/>
                    <a:pt x="0" y="478346"/>
                    <a:pt x="0" y="298133"/>
                  </a:cubicBezTo>
                  <a:close/>
                </a:path>
              </a:pathLst>
            </a:custGeom>
            <a:solidFill>
              <a:srgbClr val="6C1B4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80D50803-CF2D-A2A1-B1BF-9B42DFA593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544099" y="5190734"/>
              <a:ext cx="597693" cy="597693"/>
            </a:xfrm>
            <a:custGeom>
              <a:avLst/>
              <a:gdLst>
                <a:gd name="connsiteX0" fmla="*/ 478441 w 597693"/>
                <a:gd name="connsiteY0" fmla="*/ 14573 h 597693"/>
                <a:gd name="connsiteX1" fmla="*/ 597694 w 597693"/>
                <a:gd name="connsiteY1" fmla="*/ 14573 h 597693"/>
                <a:gd name="connsiteX2" fmla="*/ 597694 w 597693"/>
                <a:gd name="connsiteY2" fmla="*/ 583025 h 597693"/>
                <a:gd name="connsiteX3" fmla="*/ 478441 w 597693"/>
                <a:gd name="connsiteY3" fmla="*/ 583025 h 597693"/>
                <a:gd name="connsiteX4" fmla="*/ 478441 w 597693"/>
                <a:gd name="connsiteY4" fmla="*/ 486918 h 597693"/>
                <a:gd name="connsiteX5" fmla="*/ 276320 w 597693"/>
                <a:gd name="connsiteY5" fmla="*/ 597694 h 597693"/>
                <a:gd name="connsiteX6" fmla="*/ 0 w 597693"/>
                <a:gd name="connsiteY6" fmla="*/ 298228 h 597693"/>
                <a:gd name="connsiteX7" fmla="*/ 281178 w 597693"/>
                <a:gd name="connsiteY7" fmla="*/ 0 h 597693"/>
                <a:gd name="connsiteX8" fmla="*/ 478346 w 597693"/>
                <a:gd name="connsiteY8" fmla="*/ 99822 h 597693"/>
                <a:gd name="connsiteX9" fmla="*/ 478346 w 597693"/>
                <a:gd name="connsiteY9" fmla="*/ 14573 h 597693"/>
                <a:gd name="connsiteX10" fmla="*/ 477203 w 597693"/>
                <a:gd name="connsiteY10" fmla="*/ 298228 h 597693"/>
                <a:gd name="connsiteX11" fmla="*/ 294608 w 597693"/>
                <a:gd name="connsiteY11" fmla="*/ 112014 h 597693"/>
                <a:gd name="connsiteX12" fmla="*/ 120491 w 597693"/>
                <a:gd name="connsiteY12" fmla="*/ 298228 h 597693"/>
                <a:gd name="connsiteX13" fmla="*/ 296989 w 597693"/>
                <a:gd name="connsiteY13" fmla="*/ 485680 h 597693"/>
                <a:gd name="connsiteX14" fmla="*/ 477107 w 597693"/>
                <a:gd name="connsiteY14" fmla="*/ 298228 h 59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7693" h="597693">
                  <a:moveTo>
                    <a:pt x="478441" y="14573"/>
                  </a:moveTo>
                  <a:lnTo>
                    <a:pt x="597694" y="14573"/>
                  </a:lnTo>
                  <a:lnTo>
                    <a:pt x="597694" y="583025"/>
                  </a:lnTo>
                  <a:lnTo>
                    <a:pt x="478441" y="583025"/>
                  </a:lnTo>
                  <a:lnTo>
                    <a:pt x="478441" y="486918"/>
                  </a:lnTo>
                  <a:cubicBezTo>
                    <a:pt x="441960" y="552640"/>
                    <a:pt x="364046" y="597694"/>
                    <a:pt x="276320" y="597694"/>
                  </a:cubicBezTo>
                  <a:cubicBezTo>
                    <a:pt x="127826" y="597694"/>
                    <a:pt x="0" y="473583"/>
                    <a:pt x="0" y="298228"/>
                  </a:cubicBezTo>
                  <a:cubicBezTo>
                    <a:pt x="0" y="122873"/>
                    <a:pt x="120491" y="0"/>
                    <a:pt x="281178" y="0"/>
                  </a:cubicBezTo>
                  <a:cubicBezTo>
                    <a:pt x="363950" y="0"/>
                    <a:pt x="441865" y="35338"/>
                    <a:pt x="478346" y="99822"/>
                  </a:cubicBezTo>
                  <a:lnTo>
                    <a:pt x="478346" y="14573"/>
                  </a:lnTo>
                  <a:close/>
                  <a:moveTo>
                    <a:pt x="477203" y="298228"/>
                  </a:moveTo>
                  <a:cubicBezTo>
                    <a:pt x="477203" y="188690"/>
                    <a:pt x="385953" y="112014"/>
                    <a:pt x="294608" y="112014"/>
                  </a:cubicBezTo>
                  <a:cubicBezTo>
                    <a:pt x="197263" y="112014"/>
                    <a:pt x="120491" y="197263"/>
                    <a:pt x="120491" y="298228"/>
                  </a:cubicBezTo>
                  <a:cubicBezTo>
                    <a:pt x="120491" y="399193"/>
                    <a:pt x="197168" y="485680"/>
                    <a:pt x="296989" y="485680"/>
                  </a:cubicBezTo>
                  <a:cubicBezTo>
                    <a:pt x="396812" y="485680"/>
                    <a:pt x="477107" y="405384"/>
                    <a:pt x="477107" y="298228"/>
                  </a:cubicBezTo>
                  <a:close/>
                </a:path>
              </a:pathLst>
            </a:custGeom>
            <a:solidFill>
              <a:srgbClr val="6C1B4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246543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sivu 4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91" y="1709738"/>
            <a:ext cx="10712668" cy="2852737"/>
          </a:xfrm>
        </p:spPr>
        <p:txBody>
          <a:bodyPr anchor="b"/>
          <a:lstStyle>
            <a:lvl1pPr>
              <a:lnSpc>
                <a:spcPct val="84000"/>
              </a:lnSpc>
              <a:defRPr sz="7200" spc="-110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D90FD-B435-43DB-9A67-DD6748747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4782" y="4937761"/>
            <a:ext cx="10712668" cy="10800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9965F2CE-A7B0-CE6A-2BAC-05E9F1FD9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33600" y="6228000"/>
            <a:ext cx="1754761" cy="309600"/>
            <a:chOff x="2091762" y="5073863"/>
            <a:chExt cx="4050030" cy="714564"/>
          </a:xfrm>
        </p:grpSpPr>
        <p:sp>
          <p:nvSpPr>
            <p:cNvPr id="5" name="Vapaamuotoinen: Muoto 4">
              <a:extLst>
                <a:ext uri="{FF2B5EF4-FFF2-40B4-BE49-F238E27FC236}">
                  <a16:creationId xmlns:a16="http://schemas.microsoft.com/office/drawing/2014/main" id="{559086BE-AFB3-1F1E-1598-584B8FF483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434091" y="5088246"/>
              <a:ext cx="342423" cy="342423"/>
            </a:xfrm>
            <a:custGeom>
              <a:avLst/>
              <a:gdLst>
                <a:gd name="connsiteX0" fmla="*/ 342424 w 342423"/>
                <a:gd name="connsiteY0" fmla="*/ 342424 h 342423"/>
                <a:gd name="connsiteX1" fmla="*/ 216503 w 342423"/>
                <a:gd name="connsiteY1" fmla="*/ 342424 h 342423"/>
                <a:gd name="connsiteX2" fmla="*/ 0 w 342423"/>
                <a:gd name="connsiteY2" fmla="*/ 125920 h 342423"/>
                <a:gd name="connsiteX3" fmla="*/ 0 w 342423"/>
                <a:gd name="connsiteY3" fmla="*/ 0 h 342423"/>
                <a:gd name="connsiteX4" fmla="*/ 342424 w 342423"/>
                <a:gd name="connsiteY4" fmla="*/ 342424 h 34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423" h="342423">
                  <a:moveTo>
                    <a:pt x="342424" y="342424"/>
                  </a:moveTo>
                  <a:lnTo>
                    <a:pt x="216503" y="342424"/>
                  </a:lnTo>
                  <a:cubicBezTo>
                    <a:pt x="216503" y="223075"/>
                    <a:pt x="119348" y="125920"/>
                    <a:pt x="0" y="125920"/>
                  </a:cubicBezTo>
                  <a:lnTo>
                    <a:pt x="0" y="0"/>
                  </a:lnTo>
                  <a:cubicBezTo>
                    <a:pt x="188786" y="0"/>
                    <a:pt x="342424" y="153638"/>
                    <a:pt x="342424" y="342424"/>
                  </a:cubicBezTo>
                  <a:close/>
                </a:path>
              </a:pathLst>
            </a:custGeom>
            <a:solidFill>
              <a:srgbClr val="6C1B4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9F8AF05E-EF5E-4EAB-B227-011E68E9C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433996" y="5327894"/>
              <a:ext cx="684847" cy="445198"/>
            </a:xfrm>
            <a:custGeom>
              <a:avLst/>
              <a:gdLst>
                <a:gd name="connsiteX0" fmla="*/ 684848 w 684847"/>
                <a:gd name="connsiteY0" fmla="*/ 445199 h 445198"/>
                <a:gd name="connsiteX1" fmla="*/ 558927 w 684847"/>
                <a:gd name="connsiteY1" fmla="*/ 445199 h 445198"/>
                <a:gd name="connsiteX2" fmla="*/ 558927 w 684847"/>
                <a:gd name="connsiteY2" fmla="*/ 342424 h 445198"/>
                <a:gd name="connsiteX3" fmla="*/ 342424 w 684847"/>
                <a:gd name="connsiteY3" fmla="*/ 125921 h 445198"/>
                <a:gd name="connsiteX4" fmla="*/ 125920 w 684847"/>
                <a:gd name="connsiteY4" fmla="*/ 342424 h 445198"/>
                <a:gd name="connsiteX5" fmla="*/ 125920 w 684847"/>
                <a:gd name="connsiteY5" fmla="*/ 401288 h 445198"/>
                <a:gd name="connsiteX6" fmla="*/ 0 w 684847"/>
                <a:gd name="connsiteY6" fmla="*/ 401288 h 445198"/>
                <a:gd name="connsiteX7" fmla="*/ 0 w 684847"/>
                <a:gd name="connsiteY7" fmla="*/ 342424 h 445198"/>
                <a:gd name="connsiteX8" fmla="*/ 342424 w 684847"/>
                <a:gd name="connsiteY8" fmla="*/ 0 h 445198"/>
                <a:gd name="connsiteX9" fmla="*/ 684848 w 684847"/>
                <a:gd name="connsiteY9" fmla="*/ 342424 h 445198"/>
                <a:gd name="connsiteX10" fmla="*/ 684848 w 684847"/>
                <a:gd name="connsiteY10" fmla="*/ 445199 h 445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4847" h="445198">
                  <a:moveTo>
                    <a:pt x="684848" y="445199"/>
                  </a:moveTo>
                  <a:lnTo>
                    <a:pt x="558927" y="445199"/>
                  </a:lnTo>
                  <a:lnTo>
                    <a:pt x="558927" y="342424"/>
                  </a:lnTo>
                  <a:cubicBezTo>
                    <a:pt x="558927" y="223075"/>
                    <a:pt x="461772" y="125921"/>
                    <a:pt x="342424" y="125921"/>
                  </a:cubicBezTo>
                  <a:cubicBezTo>
                    <a:pt x="223075" y="125921"/>
                    <a:pt x="125920" y="223075"/>
                    <a:pt x="125920" y="342424"/>
                  </a:cubicBezTo>
                  <a:lnTo>
                    <a:pt x="125920" y="401288"/>
                  </a:lnTo>
                  <a:lnTo>
                    <a:pt x="0" y="401288"/>
                  </a:lnTo>
                  <a:lnTo>
                    <a:pt x="0" y="342424"/>
                  </a:lnTo>
                  <a:cubicBezTo>
                    <a:pt x="0" y="153638"/>
                    <a:pt x="153638" y="0"/>
                    <a:pt x="342424" y="0"/>
                  </a:cubicBezTo>
                  <a:cubicBezTo>
                    <a:pt x="531209" y="0"/>
                    <a:pt x="684848" y="153638"/>
                    <a:pt x="684848" y="342424"/>
                  </a:cubicBezTo>
                  <a:lnTo>
                    <a:pt x="684848" y="445199"/>
                  </a:lnTo>
                  <a:close/>
                </a:path>
              </a:pathLst>
            </a:custGeom>
            <a:solidFill>
              <a:srgbClr val="ED6B5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12941F41-22C3-ED12-56F0-6982E1BDF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91762" y="5088246"/>
              <a:ext cx="679989" cy="684847"/>
            </a:xfrm>
            <a:custGeom>
              <a:avLst/>
              <a:gdLst>
                <a:gd name="connsiteX0" fmla="*/ 679990 w 679989"/>
                <a:gd name="connsiteY0" fmla="*/ 684848 h 684847"/>
                <a:gd name="connsiteX1" fmla="*/ 342424 w 679989"/>
                <a:gd name="connsiteY1" fmla="*/ 684848 h 684847"/>
                <a:gd name="connsiteX2" fmla="*/ 0 w 679989"/>
                <a:gd name="connsiteY2" fmla="*/ 342424 h 684847"/>
                <a:gd name="connsiteX3" fmla="*/ 342424 w 679989"/>
                <a:gd name="connsiteY3" fmla="*/ 0 h 684847"/>
                <a:gd name="connsiteX4" fmla="*/ 577787 w 679989"/>
                <a:gd name="connsiteY4" fmla="*/ 93726 h 684847"/>
                <a:gd name="connsiteX5" fmla="*/ 491204 w 679989"/>
                <a:gd name="connsiteY5" fmla="*/ 185166 h 684847"/>
                <a:gd name="connsiteX6" fmla="*/ 342424 w 679989"/>
                <a:gd name="connsiteY6" fmla="*/ 125920 h 684847"/>
                <a:gd name="connsiteX7" fmla="*/ 125920 w 679989"/>
                <a:gd name="connsiteY7" fmla="*/ 342424 h 684847"/>
                <a:gd name="connsiteX8" fmla="*/ 342424 w 679989"/>
                <a:gd name="connsiteY8" fmla="*/ 558927 h 684847"/>
                <a:gd name="connsiteX9" fmla="*/ 679990 w 679989"/>
                <a:gd name="connsiteY9" fmla="*/ 558927 h 684847"/>
                <a:gd name="connsiteX10" fmla="*/ 679990 w 679989"/>
                <a:gd name="connsiteY10" fmla="*/ 684848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9989" h="684847">
                  <a:moveTo>
                    <a:pt x="679990" y="684848"/>
                  </a:moveTo>
                  <a:lnTo>
                    <a:pt x="342424" y="684848"/>
                  </a:lnTo>
                  <a:cubicBezTo>
                    <a:pt x="153638" y="684848"/>
                    <a:pt x="0" y="531209"/>
                    <a:pt x="0" y="342424"/>
                  </a:cubicBezTo>
                  <a:cubicBezTo>
                    <a:pt x="0" y="153638"/>
                    <a:pt x="153638" y="0"/>
                    <a:pt x="342424" y="0"/>
                  </a:cubicBezTo>
                  <a:cubicBezTo>
                    <a:pt x="430340" y="0"/>
                    <a:pt x="513969" y="33242"/>
                    <a:pt x="577787" y="93726"/>
                  </a:cubicBezTo>
                  <a:lnTo>
                    <a:pt x="491204" y="185166"/>
                  </a:lnTo>
                  <a:cubicBezTo>
                    <a:pt x="450818" y="146971"/>
                    <a:pt x="398050" y="125920"/>
                    <a:pt x="342424" y="125920"/>
                  </a:cubicBezTo>
                  <a:cubicBezTo>
                    <a:pt x="223076" y="125920"/>
                    <a:pt x="125920" y="223075"/>
                    <a:pt x="125920" y="342424"/>
                  </a:cubicBezTo>
                  <a:cubicBezTo>
                    <a:pt x="125920" y="461772"/>
                    <a:pt x="223076" y="558927"/>
                    <a:pt x="342424" y="558927"/>
                  </a:cubicBezTo>
                  <a:lnTo>
                    <a:pt x="679990" y="558927"/>
                  </a:lnTo>
                  <a:lnTo>
                    <a:pt x="679990" y="684848"/>
                  </a:lnTo>
                  <a:close/>
                </a:path>
              </a:pathLst>
            </a:custGeom>
            <a:solidFill>
              <a:srgbClr val="6C1B4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4DEBDD07-92BB-BC35-27BF-EFCFCBD16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344205" y="5073863"/>
              <a:ext cx="508920" cy="709612"/>
            </a:xfrm>
            <a:custGeom>
              <a:avLst/>
              <a:gdLst>
                <a:gd name="connsiteX0" fmla="*/ 0 w 508920"/>
                <a:gd name="connsiteY0" fmla="*/ 499110 h 709612"/>
                <a:gd name="connsiteX1" fmla="*/ 120491 w 508920"/>
                <a:gd name="connsiteY1" fmla="*/ 499110 h 709612"/>
                <a:gd name="connsiteX2" fmla="*/ 259271 w 508920"/>
                <a:gd name="connsiteY2" fmla="*/ 601313 h 709612"/>
                <a:gd name="connsiteX3" fmla="*/ 387096 w 508920"/>
                <a:gd name="connsiteY3" fmla="*/ 507587 h 709612"/>
                <a:gd name="connsiteX4" fmla="*/ 277559 w 508920"/>
                <a:gd name="connsiteY4" fmla="*/ 413861 h 709612"/>
                <a:gd name="connsiteX5" fmla="*/ 187452 w 508920"/>
                <a:gd name="connsiteY5" fmla="*/ 390715 h 709612"/>
                <a:gd name="connsiteX6" fmla="*/ 4858 w 508920"/>
                <a:gd name="connsiteY6" fmla="*/ 203263 h 709612"/>
                <a:gd name="connsiteX7" fmla="*/ 249555 w 508920"/>
                <a:gd name="connsiteY7" fmla="*/ 0 h 709612"/>
                <a:gd name="connsiteX8" fmla="*/ 484537 w 508920"/>
                <a:gd name="connsiteY8" fmla="*/ 208121 h 709612"/>
                <a:gd name="connsiteX9" fmla="*/ 364046 w 508920"/>
                <a:gd name="connsiteY9" fmla="*/ 208121 h 709612"/>
                <a:gd name="connsiteX10" fmla="*/ 247174 w 508920"/>
                <a:gd name="connsiteY10" fmla="*/ 109538 h 709612"/>
                <a:gd name="connsiteX11" fmla="*/ 127921 w 508920"/>
                <a:gd name="connsiteY11" fmla="*/ 199644 h 709612"/>
                <a:gd name="connsiteX12" fmla="*/ 220409 w 508920"/>
                <a:gd name="connsiteY12" fmla="*/ 281178 h 709612"/>
                <a:gd name="connsiteX13" fmla="*/ 308039 w 508920"/>
                <a:gd name="connsiteY13" fmla="*/ 303086 h 709612"/>
                <a:gd name="connsiteX14" fmla="*/ 508921 w 508920"/>
                <a:gd name="connsiteY14" fmla="*/ 501491 h 709612"/>
                <a:gd name="connsiteX15" fmla="*/ 256985 w 508920"/>
                <a:gd name="connsiteY15" fmla="*/ 709613 h 709612"/>
                <a:gd name="connsiteX16" fmla="*/ 95 w 508920"/>
                <a:gd name="connsiteY16" fmla="*/ 499015 h 709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08920" h="709612">
                  <a:moveTo>
                    <a:pt x="0" y="499110"/>
                  </a:moveTo>
                  <a:lnTo>
                    <a:pt x="120491" y="499110"/>
                  </a:lnTo>
                  <a:cubicBezTo>
                    <a:pt x="122968" y="553879"/>
                    <a:pt x="177737" y="601313"/>
                    <a:pt x="259271" y="601313"/>
                  </a:cubicBezTo>
                  <a:cubicBezTo>
                    <a:pt x="340805" y="601313"/>
                    <a:pt x="387096" y="559975"/>
                    <a:pt x="387096" y="507587"/>
                  </a:cubicBezTo>
                  <a:cubicBezTo>
                    <a:pt x="387096" y="458915"/>
                    <a:pt x="339662" y="430911"/>
                    <a:pt x="277559" y="413861"/>
                  </a:cubicBezTo>
                  <a:lnTo>
                    <a:pt x="187452" y="390715"/>
                  </a:lnTo>
                  <a:cubicBezTo>
                    <a:pt x="32861" y="350520"/>
                    <a:pt x="4858" y="262890"/>
                    <a:pt x="4858" y="203263"/>
                  </a:cubicBezTo>
                  <a:cubicBezTo>
                    <a:pt x="4858" y="81534"/>
                    <a:pt x="116872" y="0"/>
                    <a:pt x="249555" y="0"/>
                  </a:cubicBezTo>
                  <a:cubicBezTo>
                    <a:pt x="382238" y="0"/>
                    <a:pt x="484537" y="79153"/>
                    <a:pt x="484537" y="208121"/>
                  </a:cubicBezTo>
                  <a:lnTo>
                    <a:pt x="364046" y="208121"/>
                  </a:lnTo>
                  <a:cubicBezTo>
                    <a:pt x="364046" y="150876"/>
                    <a:pt x="316611" y="109538"/>
                    <a:pt x="247174" y="109538"/>
                  </a:cubicBezTo>
                  <a:cubicBezTo>
                    <a:pt x="182690" y="109538"/>
                    <a:pt x="127921" y="146018"/>
                    <a:pt x="127921" y="199644"/>
                  </a:cubicBezTo>
                  <a:cubicBezTo>
                    <a:pt x="127921" y="219170"/>
                    <a:pt x="135255" y="259271"/>
                    <a:pt x="220409" y="281178"/>
                  </a:cubicBezTo>
                  <a:lnTo>
                    <a:pt x="308039" y="303086"/>
                  </a:lnTo>
                  <a:cubicBezTo>
                    <a:pt x="423672" y="332327"/>
                    <a:pt x="508921" y="390715"/>
                    <a:pt x="508921" y="501491"/>
                  </a:cubicBezTo>
                  <a:cubicBezTo>
                    <a:pt x="508921" y="628079"/>
                    <a:pt x="400622" y="709613"/>
                    <a:pt x="256985" y="709613"/>
                  </a:cubicBezTo>
                  <a:cubicBezTo>
                    <a:pt x="104775" y="709613"/>
                    <a:pt x="95" y="615886"/>
                    <a:pt x="95" y="499015"/>
                  </a:cubicBezTo>
                  <a:close/>
                </a:path>
              </a:pathLst>
            </a:custGeom>
            <a:solidFill>
              <a:srgbClr val="6C1B4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966EBB64-CC78-8F2F-E1C5-54C677CDF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879414" y="5190734"/>
              <a:ext cx="597693" cy="597693"/>
            </a:xfrm>
            <a:custGeom>
              <a:avLst/>
              <a:gdLst>
                <a:gd name="connsiteX0" fmla="*/ 0 w 597693"/>
                <a:gd name="connsiteY0" fmla="*/ 298228 h 597693"/>
                <a:gd name="connsiteX1" fmla="*/ 298228 w 597693"/>
                <a:gd name="connsiteY1" fmla="*/ 0 h 597693"/>
                <a:gd name="connsiteX2" fmla="*/ 597694 w 597693"/>
                <a:gd name="connsiteY2" fmla="*/ 298228 h 597693"/>
                <a:gd name="connsiteX3" fmla="*/ 298228 w 597693"/>
                <a:gd name="connsiteY3" fmla="*/ 597694 h 597693"/>
                <a:gd name="connsiteX4" fmla="*/ 0 w 597693"/>
                <a:gd name="connsiteY4" fmla="*/ 298228 h 597693"/>
                <a:gd name="connsiteX5" fmla="*/ 478441 w 597693"/>
                <a:gd name="connsiteY5" fmla="*/ 298228 h 597693"/>
                <a:gd name="connsiteX6" fmla="*/ 298323 w 597693"/>
                <a:gd name="connsiteY6" fmla="*/ 112014 h 597693"/>
                <a:gd name="connsiteX7" fmla="*/ 119348 w 597693"/>
                <a:gd name="connsiteY7" fmla="*/ 298228 h 597693"/>
                <a:gd name="connsiteX8" fmla="*/ 298323 w 597693"/>
                <a:gd name="connsiteY8" fmla="*/ 485680 h 597693"/>
                <a:gd name="connsiteX9" fmla="*/ 478441 w 597693"/>
                <a:gd name="connsiteY9" fmla="*/ 298228 h 59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7693" h="597693">
                  <a:moveTo>
                    <a:pt x="0" y="298228"/>
                  </a:moveTo>
                  <a:cubicBezTo>
                    <a:pt x="0" y="118015"/>
                    <a:pt x="136303" y="0"/>
                    <a:pt x="298228" y="0"/>
                  </a:cubicBezTo>
                  <a:cubicBezTo>
                    <a:pt x="460153" y="0"/>
                    <a:pt x="597694" y="118110"/>
                    <a:pt x="597694" y="298228"/>
                  </a:cubicBezTo>
                  <a:cubicBezTo>
                    <a:pt x="597694" y="478346"/>
                    <a:pt x="460153" y="597694"/>
                    <a:pt x="298228" y="597694"/>
                  </a:cubicBezTo>
                  <a:cubicBezTo>
                    <a:pt x="136303" y="597694"/>
                    <a:pt x="0" y="478441"/>
                    <a:pt x="0" y="298228"/>
                  </a:cubicBezTo>
                  <a:close/>
                  <a:moveTo>
                    <a:pt x="478441" y="298228"/>
                  </a:moveTo>
                  <a:cubicBezTo>
                    <a:pt x="478441" y="188690"/>
                    <a:pt x="395668" y="112014"/>
                    <a:pt x="298323" y="112014"/>
                  </a:cubicBezTo>
                  <a:cubicBezTo>
                    <a:pt x="200977" y="112014"/>
                    <a:pt x="119348" y="188690"/>
                    <a:pt x="119348" y="298228"/>
                  </a:cubicBezTo>
                  <a:cubicBezTo>
                    <a:pt x="119348" y="407765"/>
                    <a:pt x="200882" y="485680"/>
                    <a:pt x="298323" y="485680"/>
                  </a:cubicBezTo>
                  <a:cubicBezTo>
                    <a:pt x="395764" y="485680"/>
                    <a:pt x="478441" y="409004"/>
                    <a:pt x="478441" y="298228"/>
                  </a:cubicBezTo>
                  <a:close/>
                </a:path>
              </a:pathLst>
            </a:custGeom>
            <a:solidFill>
              <a:srgbClr val="6C1B4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BE2FE52D-4626-D23E-5BF5-8DF5B4D1A3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507588" y="5190734"/>
              <a:ext cx="528351" cy="597598"/>
            </a:xfrm>
            <a:custGeom>
              <a:avLst/>
              <a:gdLst>
                <a:gd name="connsiteX0" fmla="*/ 0 w 528351"/>
                <a:gd name="connsiteY0" fmla="*/ 298228 h 597598"/>
                <a:gd name="connsiteX1" fmla="*/ 306800 w 528351"/>
                <a:gd name="connsiteY1" fmla="*/ 0 h 597598"/>
                <a:gd name="connsiteX2" fmla="*/ 528352 w 528351"/>
                <a:gd name="connsiteY2" fmla="*/ 97441 h 597598"/>
                <a:gd name="connsiteX3" fmla="*/ 449199 w 528351"/>
                <a:gd name="connsiteY3" fmla="*/ 171641 h 597598"/>
                <a:gd name="connsiteX4" fmla="*/ 309182 w 528351"/>
                <a:gd name="connsiteY4" fmla="*/ 112014 h 597598"/>
                <a:gd name="connsiteX5" fmla="*/ 119253 w 528351"/>
                <a:gd name="connsiteY5" fmla="*/ 298228 h 597598"/>
                <a:gd name="connsiteX6" fmla="*/ 309182 w 528351"/>
                <a:gd name="connsiteY6" fmla="*/ 485680 h 597598"/>
                <a:gd name="connsiteX7" fmla="*/ 449199 w 528351"/>
                <a:gd name="connsiteY7" fmla="*/ 426053 h 597598"/>
                <a:gd name="connsiteX8" fmla="*/ 528352 w 528351"/>
                <a:gd name="connsiteY8" fmla="*/ 500253 h 597598"/>
                <a:gd name="connsiteX9" fmla="*/ 306800 w 528351"/>
                <a:gd name="connsiteY9" fmla="*/ 597599 h 597598"/>
                <a:gd name="connsiteX10" fmla="*/ 0 w 528351"/>
                <a:gd name="connsiteY10" fmla="*/ 298133 h 597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8351" h="597598">
                  <a:moveTo>
                    <a:pt x="0" y="298228"/>
                  </a:moveTo>
                  <a:cubicBezTo>
                    <a:pt x="0" y="118015"/>
                    <a:pt x="142399" y="0"/>
                    <a:pt x="306800" y="0"/>
                  </a:cubicBezTo>
                  <a:cubicBezTo>
                    <a:pt x="399288" y="0"/>
                    <a:pt x="478441" y="37719"/>
                    <a:pt x="528352" y="97441"/>
                  </a:cubicBezTo>
                  <a:lnTo>
                    <a:pt x="449199" y="171641"/>
                  </a:lnTo>
                  <a:cubicBezTo>
                    <a:pt x="416338" y="135160"/>
                    <a:pt x="366427" y="112014"/>
                    <a:pt x="309182" y="112014"/>
                  </a:cubicBezTo>
                  <a:cubicBezTo>
                    <a:pt x="203263" y="112014"/>
                    <a:pt x="119253" y="189929"/>
                    <a:pt x="119253" y="298228"/>
                  </a:cubicBezTo>
                  <a:cubicBezTo>
                    <a:pt x="119253" y="406527"/>
                    <a:pt x="203263" y="485680"/>
                    <a:pt x="309182" y="485680"/>
                  </a:cubicBezTo>
                  <a:cubicBezTo>
                    <a:pt x="366427" y="485680"/>
                    <a:pt x="416338" y="462534"/>
                    <a:pt x="449199" y="426053"/>
                  </a:cubicBezTo>
                  <a:lnTo>
                    <a:pt x="528352" y="500253"/>
                  </a:lnTo>
                  <a:cubicBezTo>
                    <a:pt x="478441" y="559880"/>
                    <a:pt x="399288" y="597599"/>
                    <a:pt x="306800" y="597599"/>
                  </a:cubicBezTo>
                  <a:cubicBezTo>
                    <a:pt x="142494" y="597599"/>
                    <a:pt x="0" y="478346"/>
                    <a:pt x="0" y="298133"/>
                  </a:cubicBezTo>
                  <a:close/>
                </a:path>
              </a:pathLst>
            </a:custGeom>
            <a:solidFill>
              <a:srgbClr val="6C1B4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5C893BC5-594B-C4D0-A28F-13E470C1DD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25462" y="5190734"/>
              <a:ext cx="528351" cy="597598"/>
            </a:xfrm>
            <a:custGeom>
              <a:avLst/>
              <a:gdLst>
                <a:gd name="connsiteX0" fmla="*/ 0 w 528351"/>
                <a:gd name="connsiteY0" fmla="*/ 298228 h 597598"/>
                <a:gd name="connsiteX1" fmla="*/ 306800 w 528351"/>
                <a:gd name="connsiteY1" fmla="*/ 0 h 597598"/>
                <a:gd name="connsiteX2" fmla="*/ 528352 w 528351"/>
                <a:gd name="connsiteY2" fmla="*/ 97441 h 597598"/>
                <a:gd name="connsiteX3" fmla="*/ 449199 w 528351"/>
                <a:gd name="connsiteY3" fmla="*/ 171641 h 597598"/>
                <a:gd name="connsiteX4" fmla="*/ 309182 w 528351"/>
                <a:gd name="connsiteY4" fmla="*/ 112014 h 597598"/>
                <a:gd name="connsiteX5" fmla="*/ 119253 w 528351"/>
                <a:gd name="connsiteY5" fmla="*/ 298228 h 597598"/>
                <a:gd name="connsiteX6" fmla="*/ 309182 w 528351"/>
                <a:gd name="connsiteY6" fmla="*/ 485680 h 597598"/>
                <a:gd name="connsiteX7" fmla="*/ 449199 w 528351"/>
                <a:gd name="connsiteY7" fmla="*/ 426053 h 597598"/>
                <a:gd name="connsiteX8" fmla="*/ 528352 w 528351"/>
                <a:gd name="connsiteY8" fmla="*/ 500253 h 597598"/>
                <a:gd name="connsiteX9" fmla="*/ 306800 w 528351"/>
                <a:gd name="connsiteY9" fmla="*/ 597599 h 597598"/>
                <a:gd name="connsiteX10" fmla="*/ 0 w 528351"/>
                <a:gd name="connsiteY10" fmla="*/ 298133 h 597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8351" h="597598">
                  <a:moveTo>
                    <a:pt x="0" y="298228"/>
                  </a:moveTo>
                  <a:cubicBezTo>
                    <a:pt x="0" y="118015"/>
                    <a:pt x="142399" y="0"/>
                    <a:pt x="306800" y="0"/>
                  </a:cubicBezTo>
                  <a:cubicBezTo>
                    <a:pt x="399288" y="0"/>
                    <a:pt x="478441" y="37719"/>
                    <a:pt x="528352" y="97441"/>
                  </a:cubicBezTo>
                  <a:lnTo>
                    <a:pt x="449199" y="171641"/>
                  </a:lnTo>
                  <a:cubicBezTo>
                    <a:pt x="416338" y="135160"/>
                    <a:pt x="366427" y="112014"/>
                    <a:pt x="309182" y="112014"/>
                  </a:cubicBezTo>
                  <a:cubicBezTo>
                    <a:pt x="203264" y="112014"/>
                    <a:pt x="119253" y="189929"/>
                    <a:pt x="119253" y="298228"/>
                  </a:cubicBezTo>
                  <a:cubicBezTo>
                    <a:pt x="119253" y="406527"/>
                    <a:pt x="203264" y="485680"/>
                    <a:pt x="309182" y="485680"/>
                  </a:cubicBezTo>
                  <a:cubicBezTo>
                    <a:pt x="366427" y="485680"/>
                    <a:pt x="416338" y="462534"/>
                    <a:pt x="449199" y="426053"/>
                  </a:cubicBezTo>
                  <a:lnTo>
                    <a:pt x="528352" y="500253"/>
                  </a:lnTo>
                  <a:cubicBezTo>
                    <a:pt x="478441" y="559880"/>
                    <a:pt x="399288" y="597599"/>
                    <a:pt x="306800" y="597599"/>
                  </a:cubicBezTo>
                  <a:cubicBezTo>
                    <a:pt x="142494" y="597599"/>
                    <a:pt x="0" y="478346"/>
                    <a:pt x="0" y="298133"/>
                  </a:cubicBezTo>
                  <a:close/>
                </a:path>
              </a:pathLst>
            </a:custGeom>
            <a:solidFill>
              <a:srgbClr val="6C1B4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8024D1C5-E230-1E28-396F-43EC8547AC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544099" y="5190734"/>
              <a:ext cx="597693" cy="597693"/>
            </a:xfrm>
            <a:custGeom>
              <a:avLst/>
              <a:gdLst>
                <a:gd name="connsiteX0" fmla="*/ 478441 w 597693"/>
                <a:gd name="connsiteY0" fmla="*/ 14573 h 597693"/>
                <a:gd name="connsiteX1" fmla="*/ 597694 w 597693"/>
                <a:gd name="connsiteY1" fmla="*/ 14573 h 597693"/>
                <a:gd name="connsiteX2" fmla="*/ 597694 w 597693"/>
                <a:gd name="connsiteY2" fmla="*/ 583025 h 597693"/>
                <a:gd name="connsiteX3" fmla="*/ 478441 w 597693"/>
                <a:gd name="connsiteY3" fmla="*/ 583025 h 597693"/>
                <a:gd name="connsiteX4" fmla="*/ 478441 w 597693"/>
                <a:gd name="connsiteY4" fmla="*/ 486918 h 597693"/>
                <a:gd name="connsiteX5" fmla="*/ 276320 w 597693"/>
                <a:gd name="connsiteY5" fmla="*/ 597694 h 597693"/>
                <a:gd name="connsiteX6" fmla="*/ 0 w 597693"/>
                <a:gd name="connsiteY6" fmla="*/ 298228 h 597693"/>
                <a:gd name="connsiteX7" fmla="*/ 281178 w 597693"/>
                <a:gd name="connsiteY7" fmla="*/ 0 h 597693"/>
                <a:gd name="connsiteX8" fmla="*/ 478346 w 597693"/>
                <a:gd name="connsiteY8" fmla="*/ 99822 h 597693"/>
                <a:gd name="connsiteX9" fmla="*/ 478346 w 597693"/>
                <a:gd name="connsiteY9" fmla="*/ 14573 h 597693"/>
                <a:gd name="connsiteX10" fmla="*/ 477203 w 597693"/>
                <a:gd name="connsiteY10" fmla="*/ 298228 h 597693"/>
                <a:gd name="connsiteX11" fmla="*/ 294608 w 597693"/>
                <a:gd name="connsiteY11" fmla="*/ 112014 h 597693"/>
                <a:gd name="connsiteX12" fmla="*/ 120491 w 597693"/>
                <a:gd name="connsiteY12" fmla="*/ 298228 h 597693"/>
                <a:gd name="connsiteX13" fmla="*/ 296989 w 597693"/>
                <a:gd name="connsiteY13" fmla="*/ 485680 h 597693"/>
                <a:gd name="connsiteX14" fmla="*/ 477107 w 597693"/>
                <a:gd name="connsiteY14" fmla="*/ 298228 h 59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7693" h="597693">
                  <a:moveTo>
                    <a:pt x="478441" y="14573"/>
                  </a:moveTo>
                  <a:lnTo>
                    <a:pt x="597694" y="14573"/>
                  </a:lnTo>
                  <a:lnTo>
                    <a:pt x="597694" y="583025"/>
                  </a:lnTo>
                  <a:lnTo>
                    <a:pt x="478441" y="583025"/>
                  </a:lnTo>
                  <a:lnTo>
                    <a:pt x="478441" y="486918"/>
                  </a:lnTo>
                  <a:cubicBezTo>
                    <a:pt x="441960" y="552640"/>
                    <a:pt x="364046" y="597694"/>
                    <a:pt x="276320" y="597694"/>
                  </a:cubicBezTo>
                  <a:cubicBezTo>
                    <a:pt x="127826" y="597694"/>
                    <a:pt x="0" y="473583"/>
                    <a:pt x="0" y="298228"/>
                  </a:cubicBezTo>
                  <a:cubicBezTo>
                    <a:pt x="0" y="122873"/>
                    <a:pt x="120491" y="0"/>
                    <a:pt x="281178" y="0"/>
                  </a:cubicBezTo>
                  <a:cubicBezTo>
                    <a:pt x="363950" y="0"/>
                    <a:pt x="441865" y="35338"/>
                    <a:pt x="478346" y="99822"/>
                  </a:cubicBezTo>
                  <a:lnTo>
                    <a:pt x="478346" y="14573"/>
                  </a:lnTo>
                  <a:close/>
                  <a:moveTo>
                    <a:pt x="477203" y="298228"/>
                  </a:moveTo>
                  <a:cubicBezTo>
                    <a:pt x="477203" y="188690"/>
                    <a:pt x="385953" y="112014"/>
                    <a:pt x="294608" y="112014"/>
                  </a:cubicBezTo>
                  <a:cubicBezTo>
                    <a:pt x="197263" y="112014"/>
                    <a:pt x="120491" y="197263"/>
                    <a:pt x="120491" y="298228"/>
                  </a:cubicBezTo>
                  <a:cubicBezTo>
                    <a:pt x="120491" y="399193"/>
                    <a:pt x="197168" y="485680"/>
                    <a:pt x="296989" y="485680"/>
                  </a:cubicBezTo>
                  <a:cubicBezTo>
                    <a:pt x="396812" y="485680"/>
                    <a:pt x="477107" y="405384"/>
                    <a:pt x="477107" y="298228"/>
                  </a:cubicBezTo>
                  <a:close/>
                </a:path>
              </a:pathLst>
            </a:custGeom>
            <a:solidFill>
              <a:srgbClr val="6C1B4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085561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334E39EA-2FDE-D5D6-15F1-43A523B86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76CF254-E8FD-9418-2626-D0A76844B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8" y="1656000"/>
            <a:ext cx="10917141" cy="450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5687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CD90D709-51EB-8330-8DDA-422499965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1656000"/>
            <a:ext cx="5308003" cy="450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B645A25-34B8-68B4-6653-7DCCA69CC5E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9584" y="1656000"/>
            <a:ext cx="5308003" cy="450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4939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623047"/>
            <a:ext cx="10917141" cy="77992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79" y="1656000"/>
            <a:ext cx="10917141" cy="45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8207-E1E1-4120-A9AA-730F0E3F9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32014" y="6416245"/>
            <a:ext cx="2052760" cy="17087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1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C7E16-846E-4C51-8A54-1FE93AAD5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245"/>
            <a:ext cx="4114800" cy="17087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1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1B797-1514-4178-B4AD-AFE930D23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76166" y="6416245"/>
            <a:ext cx="481053" cy="17087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BDF27D4E-D890-EE82-97C3-055E69FE9A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33600" y="6304017"/>
            <a:ext cx="1316071" cy="232200"/>
            <a:chOff x="2091762" y="5073863"/>
            <a:chExt cx="4050030" cy="714564"/>
          </a:xfrm>
        </p:grpSpPr>
        <p:sp>
          <p:nvSpPr>
            <p:cNvPr id="5" name="Vapaamuotoinen: Muoto 4">
              <a:extLst>
                <a:ext uri="{FF2B5EF4-FFF2-40B4-BE49-F238E27FC236}">
                  <a16:creationId xmlns:a16="http://schemas.microsoft.com/office/drawing/2014/main" id="{E1064952-80F2-9A9E-23B0-16F59C4786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434091" y="5088246"/>
              <a:ext cx="342423" cy="342423"/>
            </a:xfrm>
            <a:custGeom>
              <a:avLst/>
              <a:gdLst>
                <a:gd name="connsiteX0" fmla="*/ 342424 w 342423"/>
                <a:gd name="connsiteY0" fmla="*/ 342424 h 342423"/>
                <a:gd name="connsiteX1" fmla="*/ 216503 w 342423"/>
                <a:gd name="connsiteY1" fmla="*/ 342424 h 342423"/>
                <a:gd name="connsiteX2" fmla="*/ 0 w 342423"/>
                <a:gd name="connsiteY2" fmla="*/ 125920 h 342423"/>
                <a:gd name="connsiteX3" fmla="*/ 0 w 342423"/>
                <a:gd name="connsiteY3" fmla="*/ 0 h 342423"/>
                <a:gd name="connsiteX4" fmla="*/ 342424 w 342423"/>
                <a:gd name="connsiteY4" fmla="*/ 342424 h 34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423" h="342423">
                  <a:moveTo>
                    <a:pt x="342424" y="342424"/>
                  </a:moveTo>
                  <a:lnTo>
                    <a:pt x="216503" y="342424"/>
                  </a:lnTo>
                  <a:cubicBezTo>
                    <a:pt x="216503" y="223075"/>
                    <a:pt x="119348" y="125920"/>
                    <a:pt x="0" y="125920"/>
                  </a:cubicBezTo>
                  <a:lnTo>
                    <a:pt x="0" y="0"/>
                  </a:lnTo>
                  <a:cubicBezTo>
                    <a:pt x="188786" y="0"/>
                    <a:pt x="342424" y="153638"/>
                    <a:pt x="342424" y="342424"/>
                  </a:cubicBezTo>
                  <a:close/>
                </a:path>
              </a:pathLst>
            </a:custGeom>
            <a:solidFill>
              <a:srgbClr val="6C1B4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B2C52801-D8A1-5CCE-C395-3A182D0258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433996" y="5327894"/>
              <a:ext cx="684847" cy="445198"/>
            </a:xfrm>
            <a:custGeom>
              <a:avLst/>
              <a:gdLst>
                <a:gd name="connsiteX0" fmla="*/ 684848 w 684847"/>
                <a:gd name="connsiteY0" fmla="*/ 445199 h 445198"/>
                <a:gd name="connsiteX1" fmla="*/ 558927 w 684847"/>
                <a:gd name="connsiteY1" fmla="*/ 445199 h 445198"/>
                <a:gd name="connsiteX2" fmla="*/ 558927 w 684847"/>
                <a:gd name="connsiteY2" fmla="*/ 342424 h 445198"/>
                <a:gd name="connsiteX3" fmla="*/ 342424 w 684847"/>
                <a:gd name="connsiteY3" fmla="*/ 125921 h 445198"/>
                <a:gd name="connsiteX4" fmla="*/ 125920 w 684847"/>
                <a:gd name="connsiteY4" fmla="*/ 342424 h 445198"/>
                <a:gd name="connsiteX5" fmla="*/ 125920 w 684847"/>
                <a:gd name="connsiteY5" fmla="*/ 401288 h 445198"/>
                <a:gd name="connsiteX6" fmla="*/ 0 w 684847"/>
                <a:gd name="connsiteY6" fmla="*/ 401288 h 445198"/>
                <a:gd name="connsiteX7" fmla="*/ 0 w 684847"/>
                <a:gd name="connsiteY7" fmla="*/ 342424 h 445198"/>
                <a:gd name="connsiteX8" fmla="*/ 342424 w 684847"/>
                <a:gd name="connsiteY8" fmla="*/ 0 h 445198"/>
                <a:gd name="connsiteX9" fmla="*/ 684848 w 684847"/>
                <a:gd name="connsiteY9" fmla="*/ 342424 h 445198"/>
                <a:gd name="connsiteX10" fmla="*/ 684848 w 684847"/>
                <a:gd name="connsiteY10" fmla="*/ 445199 h 445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4847" h="445198">
                  <a:moveTo>
                    <a:pt x="684848" y="445199"/>
                  </a:moveTo>
                  <a:lnTo>
                    <a:pt x="558927" y="445199"/>
                  </a:lnTo>
                  <a:lnTo>
                    <a:pt x="558927" y="342424"/>
                  </a:lnTo>
                  <a:cubicBezTo>
                    <a:pt x="558927" y="223075"/>
                    <a:pt x="461772" y="125921"/>
                    <a:pt x="342424" y="125921"/>
                  </a:cubicBezTo>
                  <a:cubicBezTo>
                    <a:pt x="223075" y="125921"/>
                    <a:pt x="125920" y="223075"/>
                    <a:pt x="125920" y="342424"/>
                  </a:cubicBezTo>
                  <a:lnTo>
                    <a:pt x="125920" y="401288"/>
                  </a:lnTo>
                  <a:lnTo>
                    <a:pt x="0" y="401288"/>
                  </a:lnTo>
                  <a:lnTo>
                    <a:pt x="0" y="342424"/>
                  </a:lnTo>
                  <a:cubicBezTo>
                    <a:pt x="0" y="153638"/>
                    <a:pt x="153638" y="0"/>
                    <a:pt x="342424" y="0"/>
                  </a:cubicBezTo>
                  <a:cubicBezTo>
                    <a:pt x="531209" y="0"/>
                    <a:pt x="684848" y="153638"/>
                    <a:pt x="684848" y="342424"/>
                  </a:cubicBezTo>
                  <a:lnTo>
                    <a:pt x="684848" y="445199"/>
                  </a:lnTo>
                  <a:close/>
                </a:path>
              </a:pathLst>
            </a:custGeom>
            <a:solidFill>
              <a:srgbClr val="ED6B5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D1EFA939-DF09-8ACA-53C6-9ECC5B9860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91762" y="5088246"/>
              <a:ext cx="679989" cy="684847"/>
            </a:xfrm>
            <a:custGeom>
              <a:avLst/>
              <a:gdLst>
                <a:gd name="connsiteX0" fmla="*/ 679990 w 679989"/>
                <a:gd name="connsiteY0" fmla="*/ 684848 h 684847"/>
                <a:gd name="connsiteX1" fmla="*/ 342424 w 679989"/>
                <a:gd name="connsiteY1" fmla="*/ 684848 h 684847"/>
                <a:gd name="connsiteX2" fmla="*/ 0 w 679989"/>
                <a:gd name="connsiteY2" fmla="*/ 342424 h 684847"/>
                <a:gd name="connsiteX3" fmla="*/ 342424 w 679989"/>
                <a:gd name="connsiteY3" fmla="*/ 0 h 684847"/>
                <a:gd name="connsiteX4" fmla="*/ 577787 w 679989"/>
                <a:gd name="connsiteY4" fmla="*/ 93726 h 684847"/>
                <a:gd name="connsiteX5" fmla="*/ 491204 w 679989"/>
                <a:gd name="connsiteY5" fmla="*/ 185166 h 684847"/>
                <a:gd name="connsiteX6" fmla="*/ 342424 w 679989"/>
                <a:gd name="connsiteY6" fmla="*/ 125920 h 684847"/>
                <a:gd name="connsiteX7" fmla="*/ 125920 w 679989"/>
                <a:gd name="connsiteY7" fmla="*/ 342424 h 684847"/>
                <a:gd name="connsiteX8" fmla="*/ 342424 w 679989"/>
                <a:gd name="connsiteY8" fmla="*/ 558927 h 684847"/>
                <a:gd name="connsiteX9" fmla="*/ 679990 w 679989"/>
                <a:gd name="connsiteY9" fmla="*/ 558927 h 684847"/>
                <a:gd name="connsiteX10" fmla="*/ 679990 w 679989"/>
                <a:gd name="connsiteY10" fmla="*/ 684848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9989" h="684847">
                  <a:moveTo>
                    <a:pt x="679990" y="684848"/>
                  </a:moveTo>
                  <a:lnTo>
                    <a:pt x="342424" y="684848"/>
                  </a:lnTo>
                  <a:cubicBezTo>
                    <a:pt x="153638" y="684848"/>
                    <a:pt x="0" y="531209"/>
                    <a:pt x="0" y="342424"/>
                  </a:cubicBezTo>
                  <a:cubicBezTo>
                    <a:pt x="0" y="153638"/>
                    <a:pt x="153638" y="0"/>
                    <a:pt x="342424" y="0"/>
                  </a:cubicBezTo>
                  <a:cubicBezTo>
                    <a:pt x="430340" y="0"/>
                    <a:pt x="513969" y="33242"/>
                    <a:pt x="577787" y="93726"/>
                  </a:cubicBezTo>
                  <a:lnTo>
                    <a:pt x="491204" y="185166"/>
                  </a:lnTo>
                  <a:cubicBezTo>
                    <a:pt x="450818" y="146971"/>
                    <a:pt x="398050" y="125920"/>
                    <a:pt x="342424" y="125920"/>
                  </a:cubicBezTo>
                  <a:cubicBezTo>
                    <a:pt x="223076" y="125920"/>
                    <a:pt x="125920" y="223075"/>
                    <a:pt x="125920" y="342424"/>
                  </a:cubicBezTo>
                  <a:cubicBezTo>
                    <a:pt x="125920" y="461772"/>
                    <a:pt x="223076" y="558927"/>
                    <a:pt x="342424" y="558927"/>
                  </a:cubicBezTo>
                  <a:lnTo>
                    <a:pt x="679990" y="558927"/>
                  </a:lnTo>
                  <a:lnTo>
                    <a:pt x="679990" y="684848"/>
                  </a:lnTo>
                  <a:close/>
                </a:path>
              </a:pathLst>
            </a:custGeom>
            <a:solidFill>
              <a:srgbClr val="6C1B4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794ECE90-5B71-BCC5-E287-99D402E4DB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344205" y="5073863"/>
              <a:ext cx="508920" cy="709612"/>
            </a:xfrm>
            <a:custGeom>
              <a:avLst/>
              <a:gdLst>
                <a:gd name="connsiteX0" fmla="*/ 0 w 508920"/>
                <a:gd name="connsiteY0" fmla="*/ 499110 h 709612"/>
                <a:gd name="connsiteX1" fmla="*/ 120491 w 508920"/>
                <a:gd name="connsiteY1" fmla="*/ 499110 h 709612"/>
                <a:gd name="connsiteX2" fmla="*/ 259271 w 508920"/>
                <a:gd name="connsiteY2" fmla="*/ 601313 h 709612"/>
                <a:gd name="connsiteX3" fmla="*/ 387096 w 508920"/>
                <a:gd name="connsiteY3" fmla="*/ 507587 h 709612"/>
                <a:gd name="connsiteX4" fmla="*/ 277559 w 508920"/>
                <a:gd name="connsiteY4" fmla="*/ 413861 h 709612"/>
                <a:gd name="connsiteX5" fmla="*/ 187452 w 508920"/>
                <a:gd name="connsiteY5" fmla="*/ 390715 h 709612"/>
                <a:gd name="connsiteX6" fmla="*/ 4858 w 508920"/>
                <a:gd name="connsiteY6" fmla="*/ 203263 h 709612"/>
                <a:gd name="connsiteX7" fmla="*/ 249555 w 508920"/>
                <a:gd name="connsiteY7" fmla="*/ 0 h 709612"/>
                <a:gd name="connsiteX8" fmla="*/ 484537 w 508920"/>
                <a:gd name="connsiteY8" fmla="*/ 208121 h 709612"/>
                <a:gd name="connsiteX9" fmla="*/ 364046 w 508920"/>
                <a:gd name="connsiteY9" fmla="*/ 208121 h 709612"/>
                <a:gd name="connsiteX10" fmla="*/ 247174 w 508920"/>
                <a:gd name="connsiteY10" fmla="*/ 109538 h 709612"/>
                <a:gd name="connsiteX11" fmla="*/ 127921 w 508920"/>
                <a:gd name="connsiteY11" fmla="*/ 199644 h 709612"/>
                <a:gd name="connsiteX12" fmla="*/ 220409 w 508920"/>
                <a:gd name="connsiteY12" fmla="*/ 281178 h 709612"/>
                <a:gd name="connsiteX13" fmla="*/ 308039 w 508920"/>
                <a:gd name="connsiteY13" fmla="*/ 303086 h 709612"/>
                <a:gd name="connsiteX14" fmla="*/ 508921 w 508920"/>
                <a:gd name="connsiteY14" fmla="*/ 501491 h 709612"/>
                <a:gd name="connsiteX15" fmla="*/ 256985 w 508920"/>
                <a:gd name="connsiteY15" fmla="*/ 709613 h 709612"/>
                <a:gd name="connsiteX16" fmla="*/ 95 w 508920"/>
                <a:gd name="connsiteY16" fmla="*/ 499015 h 709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08920" h="709612">
                  <a:moveTo>
                    <a:pt x="0" y="499110"/>
                  </a:moveTo>
                  <a:lnTo>
                    <a:pt x="120491" y="499110"/>
                  </a:lnTo>
                  <a:cubicBezTo>
                    <a:pt x="122968" y="553879"/>
                    <a:pt x="177737" y="601313"/>
                    <a:pt x="259271" y="601313"/>
                  </a:cubicBezTo>
                  <a:cubicBezTo>
                    <a:pt x="340805" y="601313"/>
                    <a:pt x="387096" y="559975"/>
                    <a:pt x="387096" y="507587"/>
                  </a:cubicBezTo>
                  <a:cubicBezTo>
                    <a:pt x="387096" y="458915"/>
                    <a:pt x="339662" y="430911"/>
                    <a:pt x="277559" y="413861"/>
                  </a:cubicBezTo>
                  <a:lnTo>
                    <a:pt x="187452" y="390715"/>
                  </a:lnTo>
                  <a:cubicBezTo>
                    <a:pt x="32861" y="350520"/>
                    <a:pt x="4858" y="262890"/>
                    <a:pt x="4858" y="203263"/>
                  </a:cubicBezTo>
                  <a:cubicBezTo>
                    <a:pt x="4858" y="81534"/>
                    <a:pt x="116872" y="0"/>
                    <a:pt x="249555" y="0"/>
                  </a:cubicBezTo>
                  <a:cubicBezTo>
                    <a:pt x="382238" y="0"/>
                    <a:pt x="484537" y="79153"/>
                    <a:pt x="484537" y="208121"/>
                  </a:cubicBezTo>
                  <a:lnTo>
                    <a:pt x="364046" y="208121"/>
                  </a:lnTo>
                  <a:cubicBezTo>
                    <a:pt x="364046" y="150876"/>
                    <a:pt x="316611" y="109538"/>
                    <a:pt x="247174" y="109538"/>
                  </a:cubicBezTo>
                  <a:cubicBezTo>
                    <a:pt x="182690" y="109538"/>
                    <a:pt x="127921" y="146018"/>
                    <a:pt x="127921" y="199644"/>
                  </a:cubicBezTo>
                  <a:cubicBezTo>
                    <a:pt x="127921" y="219170"/>
                    <a:pt x="135255" y="259271"/>
                    <a:pt x="220409" y="281178"/>
                  </a:cubicBezTo>
                  <a:lnTo>
                    <a:pt x="308039" y="303086"/>
                  </a:lnTo>
                  <a:cubicBezTo>
                    <a:pt x="423672" y="332327"/>
                    <a:pt x="508921" y="390715"/>
                    <a:pt x="508921" y="501491"/>
                  </a:cubicBezTo>
                  <a:cubicBezTo>
                    <a:pt x="508921" y="628079"/>
                    <a:pt x="400622" y="709613"/>
                    <a:pt x="256985" y="709613"/>
                  </a:cubicBezTo>
                  <a:cubicBezTo>
                    <a:pt x="104775" y="709613"/>
                    <a:pt x="95" y="615886"/>
                    <a:pt x="95" y="499015"/>
                  </a:cubicBezTo>
                  <a:close/>
                </a:path>
              </a:pathLst>
            </a:custGeom>
            <a:solidFill>
              <a:srgbClr val="6C1B4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3849A64E-3DEE-408E-53CA-34DBCF927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879414" y="5190734"/>
              <a:ext cx="597693" cy="597693"/>
            </a:xfrm>
            <a:custGeom>
              <a:avLst/>
              <a:gdLst>
                <a:gd name="connsiteX0" fmla="*/ 0 w 597693"/>
                <a:gd name="connsiteY0" fmla="*/ 298228 h 597693"/>
                <a:gd name="connsiteX1" fmla="*/ 298228 w 597693"/>
                <a:gd name="connsiteY1" fmla="*/ 0 h 597693"/>
                <a:gd name="connsiteX2" fmla="*/ 597694 w 597693"/>
                <a:gd name="connsiteY2" fmla="*/ 298228 h 597693"/>
                <a:gd name="connsiteX3" fmla="*/ 298228 w 597693"/>
                <a:gd name="connsiteY3" fmla="*/ 597694 h 597693"/>
                <a:gd name="connsiteX4" fmla="*/ 0 w 597693"/>
                <a:gd name="connsiteY4" fmla="*/ 298228 h 597693"/>
                <a:gd name="connsiteX5" fmla="*/ 478441 w 597693"/>
                <a:gd name="connsiteY5" fmla="*/ 298228 h 597693"/>
                <a:gd name="connsiteX6" fmla="*/ 298323 w 597693"/>
                <a:gd name="connsiteY6" fmla="*/ 112014 h 597693"/>
                <a:gd name="connsiteX7" fmla="*/ 119348 w 597693"/>
                <a:gd name="connsiteY7" fmla="*/ 298228 h 597693"/>
                <a:gd name="connsiteX8" fmla="*/ 298323 w 597693"/>
                <a:gd name="connsiteY8" fmla="*/ 485680 h 597693"/>
                <a:gd name="connsiteX9" fmla="*/ 478441 w 597693"/>
                <a:gd name="connsiteY9" fmla="*/ 298228 h 59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7693" h="597693">
                  <a:moveTo>
                    <a:pt x="0" y="298228"/>
                  </a:moveTo>
                  <a:cubicBezTo>
                    <a:pt x="0" y="118015"/>
                    <a:pt x="136303" y="0"/>
                    <a:pt x="298228" y="0"/>
                  </a:cubicBezTo>
                  <a:cubicBezTo>
                    <a:pt x="460153" y="0"/>
                    <a:pt x="597694" y="118110"/>
                    <a:pt x="597694" y="298228"/>
                  </a:cubicBezTo>
                  <a:cubicBezTo>
                    <a:pt x="597694" y="478346"/>
                    <a:pt x="460153" y="597694"/>
                    <a:pt x="298228" y="597694"/>
                  </a:cubicBezTo>
                  <a:cubicBezTo>
                    <a:pt x="136303" y="597694"/>
                    <a:pt x="0" y="478441"/>
                    <a:pt x="0" y="298228"/>
                  </a:cubicBezTo>
                  <a:close/>
                  <a:moveTo>
                    <a:pt x="478441" y="298228"/>
                  </a:moveTo>
                  <a:cubicBezTo>
                    <a:pt x="478441" y="188690"/>
                    <a:pt x="395668" y="112014"/>
                    <a:pt x="298323" y="112014"/>
                  </a:cubicBezTo>
                  <a:cubicBezTo>
                    <a:pt x="200977" y="112014"/>
                    <a:pt x="119348" y="188690"/>
                    <a:pt x="119348" y="298228"/>
                  </a:cubicBezTo>
                  <a:cubicBezTo>
                    <a:pt x="119348" y="407765"/>
                    <a:pt x="200882" y="485680"/>
                    <a:pt x="298323" y="485680"/>
                  </a:cubicBezTo>
                  <a:cubicBezTo>
                    <a:pt x="395764" y="485680"/>
                    <a:pt x="478441" y="409004"/>
                    <a:pt x="478441" y="298228"/>
                  </a:cubicBezTo>
                  <a:close/>
                </a:path>
              </a:pathLst>
            </a:custGeom>
            <a:solidFill>
              <a:srgbClr val="6C1B4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2" name="Vapaamuotoinen: Muoto 21">
              <a:extLst>
                <a:ext uri="{FF2B5EF4-FFF2-40B4-BE49-F238E27FC236}">
                  <a16:creationId xmlns:a16="http://schemas.microsoft.com/office/drawing/2014/main" id="{620B6A47-8664-DB48-6107-0E82D8C54E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507588" y="5190734"/>
              <a:ext cx="528351" cy="597598"/>
            </a:xfrm>
            <a:custGeom>
              <a:avLst/>
              <a:gdLst>
                <a:gd name="connsiteX0" fmla="*/ 0 w 528351"/>
                <a:gd name="connsiteY0" fmla="*/ 298228 h 597598"/>
                <a:gd name="connsiteX1" fmla="*/ 306800 w 528351"/>
                <a:gd name="connsiteY1" fmla="*/ 0 h 597598"/>
                <a:gd name="connsiteX2" fmla="*/ 528352 w 528351"/>
                <a:gd name="connsiteY2" fmla="*/ 97441 h 597598"/>
                <a:gd name="connsiteX3" fmla="*/ 449199 w 528351"/>
                <a:gd name="connsiteY3" fmla="*/ 171641 h 597598"/>
                <a:gd name="connsiteX4" fmla="*/ 309182 w 528351"/>
                <a:gd name="connsiteY4" fmla="*/ 112014 h 597598"/>
                <a:gd name="connsiteX5" fmla="*/ 119253 w 528351"/>
                <a:gd name="connsiteY5" fmla="*/ 298228 h 597598"/>
                <a:gd name="connsiteX6" fmla="*/ 309182 w 528351"/>
                <a:gd name="connsiteY6" fmla="*/ 485680 h 597598"/>
                <a:gd name="connsiteX7" fmla="*/ 449199 w 528351"/>
                <a:gd name="connsiteY7" fmla="*/ 426053 h 597598"/>
                <a:gd name="connsiteX8" fmla="*/ 528352 w 528351"/>
                <a:gd name="connsiteY8" fmla="*/ 500253 h 597598"/>
                <a:gd name="connsiteX9" fmla="*/ 306800 w 528351"/>
                <a:gd name="connsiteY9" fmla="*/ 597599 h 597598"/>
                <a:gd name="connsiteX10" fmla="*/ 0 w 528351"/>
                <a:gd name="connsiteY10" fmla="*/ 298133 h 597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8351" h="597598">
                  <a:moveTo>
                    <a:pt x="0" y="298228"/>
                  </a:moveTo>
                  <a:cubicBezTo>
                    <a:pt x="0" y="118015"/>
                    <a:pt x="142399" y="0"/>
                    <a:pt x="306800" y="0"/>
                  </a:cubicBezTo>
                  <a:cubicBezTo>
                    <a:pt x="399288" y="0"/>
                    <a:pt x="478441" y="37719"/>
                    <a:pt x="528352" y="97441"/>
                  </a:cubicBezTo>
                  <a:lnTo>
                    <a:pt x="449199" y="171641"/>
                  </a:lnTo>
                  <a:cubicBezTo>
                    <a:pt x="416338" y="135160"/>
                    <a:pt x="366427" y="112014"/>
                    <a:pt x="309182" y="112014"/>
                  </a:cubicBezTo>
                  <a:cubicBezTo>
                    <a:pt x="203263" y="112014"/>
                    <a:pt x="119253" y="189929"/>
                    <a:pt x="119253" y="298228"/>
                  </a:cubicBezTo>
                  <a:cubicBezTo>
                    <a:pt x="119253" y="406527"/>
                    <a:pt x="203263" y="485680"/>
                    <a:pt x="309182" y="485680"/>
                  </a:cubicBezTo>
                  <a:cubicBezTo>
                    <a:pt x="366427" y="485680"/>
                    <a:pt x="416338" y="462534"/>
                    <a:pt x="449199" y="426053"/>
                  </a:cubicBezTo>
                  <a:lnTo>
                    <a:pt x="528352" y="500253"/>
                  </a:lnTo>
                  <a:cubicBezTo>
                    <a:pt x="478441" y="559880"/>
                    <a:pt x="399288" y="597599"/>
                    <a:pt x="306800" y="597599"/>
                  </a:cubicBezTo>
                  <a:cubicBezTo>
                    <a:pt x="142494" y="597599"/>
                    <a:pt x="0" y="478346"/>
                    <a:pt x="0" y="298133"/>
                  </a:cubicBezTo>
                  <a:close/>
                </a:path>
              </a:pathLst>
            </a:custGeom>
            <a:solidFill>
              <a:srgbClr val="6C1B4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4BAD5688-0F81-D120-25B5-7ABC024C86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25462" y="5190734"/>
              <a:ext cx="528351" cy="597598"/>
            </a:xfrm>
            <a:custGeom>
              <a:avLst/>
              <a:gdLst>
                <a:gd name="connsiteX0" fmla="*/ 0 w 528351"/>
                <a:gd name="connsiteY0" fmla="*/ 298228 h 597598"/>
                <a:gd name="connsiteX1" fmla="*/ 306800 w 528351"/>
                <a:gd name="connsiteY1" fmla="*/ 0 h 597598"/>
                <a:gd name="connsiteX2" fmla="*/ 528352 w 528351"/>
                <a:gd name="connsiteY2" fmla="*/ 97441 h 597598"/>
                <a:gd name="connsiteX3" fmla="*/ 449199 w 528351"/>
                <a:gd name="connsiteY3" fmla="*/ 171641 h 597598"/>
                <a:gd name="connsiteX4" fmla="*/ 309182 w 528351"/>
                <a:gd name="connsiteY4" fmla="*/ 112014 h 597598"/>
                <a:gd name="connsiteX5" fmla="*/ 119253 w 528351"/>
                <a:gd name="connsiteY5" fmla="*/ 298228 h 597598"/>
                <a:gd name="connsiteX6" fmla="*/ 309182 w 528351"/>
                <a:gd name="connsiteY6" fmla="*/ 485680 h 597598"/>
                <a:gd name="connsiteX7" fmla="*/ 449199 w 528351"/>
                <a:gd name="connsiteY7" fmla="*/ 426053 h 597598"/>
                <a:gd name="connsiteX8" fmla="*/ 528352 w 528351"/>
                <a:gd name="connsiteY8" fmla="*/ 500253 h 597598"/>
                <a:gd name="connsiteX9" fmla="*/ 306800 w 528351"/>
                <a:gd name="connsiteY9" fmla="*/ 597599 h 597598"/>
                <a:gd name="connsiteX10" fmla="*/ 0 w 528351"/>
                <a:gd name="connsiteY10" fmla="*/ 298133 h 597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8351" h="597598">
                  <a:moveTo>
                    <a:pt x="0" y="298228"/>
                  </a:moveTo>
                  <a:cubicBezTo>
                    <a:pt x="0" y="118015"/>
                    <a:pt x="142399" y="0"/>
                    <a:pt x="306800" y="0"/>
                  </a:cubicBezTo>
                  <a:cubicBezTo>
                    <a:pt x="399288" y="0"/>
                    <a:pt x="478441" y="37719"/>
                    <a:pt x="528352" y="97441"/>
                  </a:cubicBezTo>
                  <a:lnTo>
                    <a:pt x="449199" y="171641"/>
                  </a:lnTo>
                  <a:cubicBezTo>
                    <a:pt x="416338" y="135160"/>
                    <a:pt x="366427" y="112014"/>
                    <a:pt x="309182" y="112014"/>
                  </a:cubicBezTo>
                  <a:cubicBezTo>
                    <a:pt x="203264" y="112014"/>
                    <a:pt x="119253" y="189929"/>
                    <a:pt x="119253" y="298228"/>
                  </a:cubicBezTo>
                  <a:cubicBezTo>
                    <a:pt x="119253" y="406527"/>
                    <a:pt x="203264" y="485680"/>
                    <a:pt x="309182" y="485680"/>
                  </a:cubicBezTo>
                  <a:cubicBezTo>
                    <a:pt x="366427" y="485680"/>
                    <a:pt x="416338" y="462534"/>
                    <a:pt x="449199" y="426053"/>
                  </a:cubicBezTo>
                  <a:lnTo>
                    <a:pt x="528352" y="500253"/>
                  </a:lnTo>
                  <a:cubicBezTo>
                    <a:pt x="478441" y="559880"/>
                    <a:pt x="399288" y="597599"/>
                    <a:pt x="306800" y="597599"/>
                  </a:cubicBezTo>
                  <a:cubicBezTo>
                    <a:pt x="142494" y="597599"/>
                    <a:pt x="0" y="478346"/>
                    <a:pt x="0" y="298133"/>
                  </a:cubicBezTo>
                  <a:close/>
                </a:path>
              </a:pathLst>
            </a:custGeom>
            <a:solidFill>
              <a:srgbClr val="6C1B4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8376E34-69BE-1D4A-3CE7-C1926340EC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544099" y="5190734"/>
              <a:ext cx="597693" cy="597693"/>
            </a:xfrm>
            <a:custGeom>
              <a:avLst/>
              <a:gdLst>
                <a:gd name="connsiteX0" fmla="*/ 478441 w 597693"/>
                <a:gd name="connsiteY0" fmla="*/ 14573 h 597693"/>
                <a:gd name="connsiteX1" fmla="*/ 597694 w 597693"/>
                <a:gd name="connsiteY1" fmla="*/ 14573 h 597693"/>
                <a:gd name="connsiteX2" fmla="*/ 597694 w 597693"/>
                <a:gd name="connsiteY2" fmla="*/ 583025 h 597693"/>
                <a:gd name="connsiteX3" fmla="*/ 478441 w 597693"/>
                <a:gd name="connsiteY3" fmla="*/ 583025 h 597693"/>
                <a:gd name="connsiteX4" fmla="*/ 478441 w 597693"/>
                <a:gd name="connsiteY4" fmla="*/ 486918 h 597693"/>
                <a:gd name="connsiteX5" fmla="*/ 276320 w 597693"/>
                <a:gd name="connsiteY5" fmla="*/ 597694 h 597693"/>
                <a:gd name="connsiteX6" fmla="*/ 0 w 597693"/>
                <a:gd name="connsiteY6" fmla="*/ 298228 h 597693"/>
                <a:gd name="connsiteX7" fmla="*/ 281178 w 597693"/>
                <a:gd name="connsiteY7" fmla="*/ 0 h 597693"/>
                <a:gd name="connsiteX8" fmla="*/ 478346 w 597693"/>
                <a:gd name="connsiteY8" fmla="*/ 99822 h 597693"/>
                <a:gd name="connsiteX9" fmla="*/ 478346 w 597693"/>
                <a:gd name="connsiteY9" fmla="*/ 14573 h 597693"/>
                <a:gd name="connsiteX10" fmla="*/ 477203 w 597693"/>
                <a:gd name="connsiteY10" fmla="*/ 298228 h 597693"/>
                <a:gd name="connsiteX11" fmla="*/ 294608 w 597693"/>
                <a:gd name="connsiteY11" fmla="*/ 112014 h 597693"/>
                <a:gd name="connsiteX12" fmla="*/ 120491 w 597693"/>
                <a:gd name="connsiteY12" fmla="*/ 298228 h 597693"/>
                <a:gd name="connsiteX13" fmla="*/ 296989 w 597693"/>
                <a:gd name="connsiteY13" fmla="*/ 485680 h 597693"/>
                <a:gd name="connsiteX14" fmla="*/ 477107 w 597693"/>
                <a:gd name="connsiteY14" fmla="*/ 298228 h 59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7693" h="597693">
                  <a:moveTo>
                    <a:pt x="478441" y="14573"/>
                  </a:moveTo>
                  <a:lnTo>
                    <a:pt x="597694" y="14573"/>
                  </a:lnTo>
                  <a:lnTo>
                    <a:pt x="597694" y="583025"/>
                  </a:lnTo>
                  <a:lnTo>
                    <a:pt x="478441" y="583025"/>
                  </a:lnTo>
                  <a:lnTo>
                    <a:pt x="478441" y="486918"/>
                  </a:lnTo>
                  <a:cubicBezTo>
                    <a:pt x="441960" y="552640"/>
                    <a:pt x="364046" y="597694"/>
                    <a:pt x="276320" y="597694"/>
                  </a:cubicBezTo>
                  <a:cubicBezTo>
                    <a:pt x="127826" y="597694"/>
                    <a:pt x="0" y="473583"/>
                    <a:pt x="0" y="298228"/>
                  </a:cubicBezTo>
                  <a:cubicBezTo>
                    <a:pt x="0" y="122873"/>
                    <a:pt x="120491" y="0"/>
                    <a:pt x="281178" y="0"/>
                  </a:cubicBezTo>
                  <a:cubicBezTo>
                    <a:pt x="363950" y="0"/>
                    <a:pt x="441865" y="35338"/>
                    <a:pt x="478346" y="99822"/>
                  </a:cubicBezTo>
                  <a:lnTo>
                    <a:pt x="478346" y="14573"/>
                  </a:lnTo>
                  <a:close/>
                  <a:moveTo>
                    <a:pt x="477203" y="298228"/>
                  </a:moveTo>
                  <a:cubicBezTo>
                    <a:pt x="477203" y="188690"/>
                    <a:pt x="385953" y="112014"/>
                    <a:pt x="294608" y="112014"/>
                  </a:cubicBezTo>
                  <a:cubicBezTo>
                    <a:pt x="197263" y="112014"/>
                    <a:pt x="120491" y="197263"/>
                    <a:pt x="120491" y="298228"/>
                  </a:cubicBezTo>
                  <a:cubicBezTo>
                    <a:pt x="120491" y="399193"/>
                    <a:pt x="197168" y="485680"/>
                    <a:pt x="296989" y="485680"/>
                  </a:cubicBezTo>
                  <a:cubicBezTo>
                    <a:pt x="396812" y="485680"/>
                    <a:pt x="477107" y="405384"/>
                    <a:pt x="477107" y="298228"/>
                  </a:cubicBezTo>
                  <a:close/>
                </a:path>
              </a:pathLst>
            </a:custGeom>
            <a:solidFill>
              <a:srgbClr val="6C1B4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20315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7" r:id="rId2"/>
    <p:sldLayoutId id="2147483678" r:id="rId3"/>
    <p:sldLayoutId id="2147483666" r:id="rId4"/>
    <p:sldLayoutId id="2147483667" r:id="rId5"/>
    <p:sldLayoutId id="2147483668" r:id="rId6"/>
    <p:sldLayoutId id="2147483669" r:id="rId7"/>
    <p:sldLayoutId id="2147483671" r:id="rId8"/>
    <p:sldLayoutId id="2147483675" r:id="rId9"/>
    <p:sldLayoutId id="2147483662" r:id="rId10"/>
    <p:sldLayoutId id="2147483650" r:id="rId11"/>
    <p:sldLayoutId id="2147483674" r:id="rId12"/>
    <p:sldLayoutId id="2147483661" r:id="rId13"/>
    <p:sldLayoutId id="2147483670" r:id="rId14"/>
    <p:sldLayoutId id="2147483654" r:id="rId15"/>
    <p:sldLayoutId id="2147483672" r:id="rId16"/>
    <p:sldLayoutId id="2147483673" r:id="rId17"/>
    <p:sldLayoutId id="2147483655" r:id="rId18"/>
    <p:sldLayoutId id="2147483676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SzPct val="8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180975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SzPct val="80000"/>
        <a:buFont typeface="Hanken Grotesk" pitchFamily="2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8525" indent="-182563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SzPct val="80000"/>
        <a:buFont typeface="Hanken Grotesk" pitchFamily="2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55713" indent="-1778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SzPct val="80000"/>
        <a:buFont typeface="Hanken Grotesk" pitchFamily="2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900" indent="-1778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SzPct val="80000"/>
        <a:buFont typeface="Hanken Grotesk" pitchFamily="2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74A9EE-C18B-4B1D-96BE-6A6C7E851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ELÄMÄNJANA HARJOITUS </a:t>
            </a:r>
            <a:br>
              <a:rPr lang="fi-FI" b="1" dirty="0"/>
            </a:br>
            <a:endParaRPr lang="fi-FI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2ED6A99-8A85-4EED-A385-5F6B85AE7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sz="2400" dirty="0"/>
              <a:t>Valitkaa parin kanssa a) kertoja ja b) kuuntelija/haastattelija </a:t>
            </a:r>
          </a:p>
          <a:p>
            <a:r>
              <a:rPr lang="fi-FI" sz="2400" dirty="0"/>
              <a:t>Kertoja jakaa diat </a:t>
            </a:r>
            <a:r>
              <a:rPr lang="fi-FI" sz="2400" dirty="0" err="1"/>
              <a:t>Teamsin</a:t>
            </a:r>
            <a:r>
              <a:rPr lang="fi-FI" sz="2400" dirty="0"/>
              <a:t> näytölle </a:t>
            </a:r>
          </a:p>
          <a:p>
            <a:r>
              <a:rPr lang="fi-FI" sz="2400" dirty="0"/>
              <a:t>Teillä on aikaa n. 25 minuuttia </a:t>
            </a:r>
          </a:p>
          <a:p>
            <a:r>
              <a:rPr lang="fi-FI" sz="2400" dirty="0"/>
              <a:t>Jokaisella dialla on yksi ikävaihe</a:t>
            </a:r>
            <a:r>
              <a:rPr lang="fi-FI" dirty="0"/>
              <a:t>. </a:t>
            </a:r>
            <a:endParaRPr lang="fi-FI" sz="2400" dirty="0"/>
          </a:p>
          <a:p>
            <a:r>
              <a:rPr lang="fi-FI" sz="2400" b="1" dirty="0"/>
              <a:t>Voitte keskustella kaikista elämänvaiheista tai keskittyä yhteen ikävaiheesee</a:t>
            </a:r>
            <a:r>
              <a:rPr lang="fi-FI" b="1" dirty="0"/>
              <a:t>n. </a:t>
            </a:r>
            <a:r>
              <a:rPr lang="fi-FI" dirty="0"/>
              <a:t>Kertoja voi aloittaa siitä elämänvaiheesta, jota on mukava muistella. </a:t>
            </a:r>
            <a:endParaRPr lang="fi-FI" b="1" dirty="0"/>
          </a:p>
          <a:p>
            <a:r>
              <a:rPr lang="fi-FI" sz="2400" b="1" dirty="0"/>
              <a:t>Voitte myös valita</a:t>
            </a:r>
            <a:r>
              <a:rPr lang="fi-FI" sz="2400" dirty="0"/>
              <a:t> </a:t>
            </a:r>
            <a:r>
              <a:rPr lang="fi-FI" sz="2400" b="1" dirty="0"/>
              <a:t>tietyn</a:t>
            </a:r>
            <a:r>
              <a:rPr lang="fi-FI" sz="2400" dirty="0"/>
              <a:t> </a:t>
            </a:r>
            <a:r>
              <a:rPr lang="fi-FI" sz="2400" b="1" dirty="0"/>
              <a:t>teeman</a:t>
            </a:r>
            <a:r>
              <a:rPr lang="fi-FI" sz="2400" dirty="0"/>
              <a:t> (esim. vanhemmuus, asuminen, työelämä, voimavarat jne.), jonka kautta tarkastelette elämänjanaa. </a:t>
            </a:r>
          </a:p>
          <a:p>
            <a:r>
              <a:rPr lang="fi-FI" sz="2400" dirty="0"/>
              <a:t>Viivan yläosaan (+) voit kirjata hyviä hetkiä elämässä ja viivan alle (-) vaikeampia hetkiä. Tietokoneella täytettäessä saat PowerPointissa uuden tekstiruudun lisää valikon kautta.  </a:t>
            </a:r>
          </a:p>
          <a:p>
            <a:r>
              <a:rPr lang="fi-FI" sz="2400" dirty="0"/>
              <a:t>Voit ensin kertojana miettiä hetken ennen aloitusta. Haastattelija kannustaa ja kyselee.  </a:t>
            </a:r>
          </a:p>
          <a:p>
            <a:r>
              <a:rPr lang="fi-FI" sz="2400" dirty="0"/>
              <a:t>Haastattelijalle on </a:t>
            </a:r>
            <a:r>
              <a:rPr lang="fi-FI" sz="2400" b="1" dirty="0"/>
              <a:t>dialla 2 </a:t>
            </a:r>
            <a:r>
              <a:rPr lang="fi-FI" sz="2400" dirty="0"/>
              <a:t>apukysymyksiä. 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1643A73-71E1-40A4-8F23-1944042DB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5613" y="223835"/>
            <a:ext cx="4002062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758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A30E7B7-91F2-44B7-91C9-AB10FB708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APUKYSYMYKSIÄ HAASTATTELIJALLE 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B4EB0B1-AEE6-40C6-896A-67733ACE4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fi-FI" sz="8800" dirty="0"/>
              <a:t>Millaisia </a:t>
            </a:r>
            <a:r>
              <a:rPr lang="fi-FI" sz="8800" b="1" dirty="0"/>
              <a:t>voimavaroja</a:t>
            </a:r>
            <a:r>
              <a:rPr lang="fi-FI" sz="8800" dirty="0"/>
              <a:t> ja </a:t>
            </a:r>
            <a:r>
              <a:rPr lang="fi-FI" sz="8800" b="1" dirty="0"/>
              <a:t>vahvuuksia</a:t>
            </a:r>
            <a:r>
              <a:rPr lang="fi-FI" sz="8800" dirty="0"/>
              <a:t> löytyy? Millaiset asiat ovat tuottaneet iloa? </a:t>
            </a:r>
          </a:p>
          <a:p>
            <a:r>
              <a:rPr lang="fi-FI" sz="8800" dirty="0"/>
              <a:t>Mikä on kannatellut vaikeina aikoina, mikä on auttanut </a:t>
            </a:r>
            <a:r>
              <a:rPr lang="fi-FI" sz="8800" b="1" dirty="0"/>
              <a:t>selviytymään</a:t>
            </a:r>
            <a:r>
              <a:rPr lang="fi-FI" sz="8800" dirty="0"/>
              <a:t>? Mikä on </a:t>
            </a:r>
            <a:r>
              <a:rPr lang="fi-FI" sz="8800" b="1" dirty="0"/>
              <a:t>läheisten</a:t>
            </a:r>
            <a:r>
              <a:rPr lang="fi-FI" sz="8800" dirty="0"/>
              <a:t> rooli? </a:t>
            </a:r>
          </a:p>
          <a:p>
            <a:r>
              <a:rPr lang="fi-FI" sz="8800" dirty="0"/>
              <a:t>Millaisia </a:t>
            </a:r>
            <a:r>
              <a:rPr lang="fi-FI" sz="8800" b="1" dirty="0"/>
              <a:t>elämänkäännekohtia</a:t>
            </a:r>
            <a:r>
              <a:rPr lang="fi-FI" sz="8800" dirty="0"/>
              <a:t> on? Mikä on </a:t>
            </a:r>
            <a:r>
              <a:rPr lang="fi-FI" sz="8800" b="1" dirty="0"/>
              <a:t>sattuman</a:t>
            </a:r>
            <a:r>
              <a:rPr lang="fi-FI" sz="8800" dirty="0"/>
              <a:t> rooli? Miten</a:t>
            </a:r>
            <a:r>
              <a:rPr lang="fi-FI" sz="8800" b="1" dirty="0"/>
              <a:t> yhteiskunnallinen tilanne </a:t>
            </a:r>
            <a:r>
              <a:rPr lang="fi-FI" sz="8800" dirty="0"/>
              <a:t>on vaikuttanut elämäntilanteeseen? Miten kertoja on </a:t>
            </a:r>
            <a:r>
              <a:rPr lang="fi-FI" sz="8800" b="1" dirty="0"/>
              <a:t>itse</a:t>
            </a:r>
            <a:r>
              <a:rPr lang="fi-FI" sz="8800" dirty="0"/>
              <a:t> voinut vaikuttaa asioihin ja tehdä valintoja? </a:t>
            </a:r>
          </a:p>
          <a:p>
            <a:r>
              <a:rPr lang="fi-FI" sz="8800" dirty="0"/>
              <a:t>Millaisia </a:t>
            </a:r>
            <a:r>
              <a:rPr lang="fi-FI" sz="8800" b="1" dirty="0"/>
              <a:t>ihmissuhteita</a:t>
            </a:r>
            <a:r>
              <a:rPr lang="fi-FI" sz="8800" dirty="0"/>
              <a:t> on? Miten muut ihmiset ja heidän toiminta on vaikuttanut elämän kulkuun? Miten kertojan </a:t>
            </a:r>
            <a:r>
              <a:rPr lang="fi-FI" sz="8800" b="1" dirty="0"/>
              <a:t>oma toiminta </a:t>
            </a:r>
            <a:r>
              <a:rPr lang="fi-FI" sz="8800" dirty="0"/>
              <a:t>on vaikuttanut läheisiin? </a:t>
            </a:r>
          </a:p>
          <a:p>
            <a:r>
              <a:rPr lang="fi-FI" sz="8800" dirty="0"/>
              <a:t>Millaisia </a:t>
            </a:r>
            <a:r>
              <a:rPr lang="fi-FI" sz="8800" b="1" dirty="0"/>
              <a:t>suhteita asioilla on toisiinsa</a:t>
            </a:r>
            <a:r>
              <a:rPr lang="fi-FI" sz="8800" dirty="0"/>
              <a:t>? Miten kerrottu kokemus näkyy elämässä tällä hetkellä? </a:t>
            </a:r>
          </a:p>
          <a:p>
            <a:r>
              <a:rPr lang="fi-FI" sz="8800" dirty="0"/>
              <a:t>Millaisia </a:t>
            </a:r>
            <a:r>
              <a:rPr lang="fi-FI" sz="8800" b="1" dirty="0"/>
              <a:t>kulttuurisia kertomuksia </a:t>
            </a:r>
            <a:r>
              <a:rPr lang="fi-FI" sz="8800" dirty="0"/>
              <a:t>löytyy?</a:t>
            </a:r>
          </a:p>
          <a:p>
            <a:r>
              <a:rPr lang="fi-FI" sz="8800" dirty="0"/>
              <a:t>Millaisia </a:t>
            </a:r>
            <a:r>
              <a:rPr lang="fi-FI" sz="8800" b="1" dirty="0"/>
              <a:t>tunteita</a:t>
            </a:r>
            <a:r>
              <a:rPr lang="fi-FI" sz="8800" dirty="0"/>
              <a:t> herää? </a:t>
            </a:r>
          </a:p>
          <a:p>
            <a:r>
              <a:rPr lang="fi-FI" sz="8800" dirty="0"/>
              <a:t>Mitä kerrotut asiat kertovat kertojasta itsestään ja hänen </a:t>
            </a:r>
            <a:r>
              <a:rPr lang="fi-FI" sz="8800" b="1" dirty="0"/>
              <a:t>arvoistaan</a:t>
            </a:r>
            <a:r>
              <a:rPr lang="fi-FI" sz="8800" dirty="0"/>
              <a:t>? </a:t>
            </a:r>
          </a:p>
          <a:p>
            <a:r>
              <a:rPr lang="fi-FI" sz="8800" dirty="0"/>
              <a:t>Millaisia asioita kertoja toivoo </a:t>
            </a:r>
            <a:r>
              <a:rPr lang="fi-FI" sz="8800" b="1" dirty="0"/>
              <a:t>tulevaisuudelta</a:t>
            </a:r>
            <a:r>
              <a:rPr lang="fi-FI" sz="8800" dirty="0"/>
              <a:t>? Millaisin askelin tavoitteisiin voisi päästä?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83542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A0591A-06D5-445C-A45A-5B907CBE188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5625" y="147082"/>
            <a:ext cx="11183937" cy="1325563"/>
          </a:xfrm>
        </p:spPr>
        <p:txBody>
          <a:bodyPr>
            <a:normAutofit/>
          </a:bodyPr>
          <a:lstStyle/>
          <a:p>
            <a:r>
              <a:rPr lang="fi-FI" sz="4000" b="1" dirty="0"/>
              <a:t>LAPSUUS</a:t>
            </a:r>
            <a:r>
              <a:rPr lang="fi-FI" dirty="0"/>
              <a:t> </a:t>
            </a:r>
            <a:r>
              <a:rPr lang="fi-FI" b="1" dirty="0"/>
              <a:t> </a:t>
            </a:r>
            <a:r>
              <a:rPr lang="fi-FI" sz="2000" b="1" dirty="0">
                <a:solidFill>
                  <a:schemeClr val="accent1"/>
                </a:solidFill>
              </a:rPr>
              <a:t>Kuvaile aikaa, kun olit lapsi (0- 12 v). Millaisia muistoja sinulla on? </a:t>
            </a:r>
            <a:r>
              <a:rPr lang="fi-FI" sz="2000" b="1" dirty="0">
                <a:solidFill>
                  <a:schemeClr val="accent3"/>
                </a:solidFill>
              </a:rPr>
              <a:t>Kirjoita janalle merkittäviä asioista ja tapahtumia </a:t>
            </a:r>
            <a:endParaRPr lang="fi-FI" b="1" dirty="0">
              <a:solidFill>
                <a:schemeClr val="accent3"/>
              </a:solidFill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5F814AA4-AA24-4297-A07F-6910CA34D638}"/>
              </a:ext>
            </a:extLst>
          </p:cNvPr>
          <p:cNvSpPr txBox="1"/>
          <p:nvPr/>
        </p:nvSpPr>
        <p:spPr>
          <a:xfrm>
            <a:off x="602438" y="1030106"/>
            <a:ext cx="30289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Milloin ja missä synnyit? </a:t>
            </a:r>
          </a:p>
          <a:p>
            <a:r>
              <a:rPr lang="fi-FI" sz="1600" dirty="0"/>
              <a:t>Ketä perheeseesi kuului? </a:t>
            </a:r>
          </a:p>
          <a:p>
            <a:r>
              <a:rPr lang="fi-FI" sz="1600" dirty="0"/>
              <a:t>Mitkä paikat olivat sinulle tärkeitä? Asuminen ja arki 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D0E5DDE7-41D5-478E-BA86-684A01A5D93C}"/>
              </a:ext>
            </a:extLst>
          </p:cNvPr>
          <p:cNvSpPr txBox="1"/>
          <p:nvPr/>
        </p:nvSpPr>
        <p:spPr>
          <a:xfrm>
            <a:off x="3100856" y="1027130"/>
            <a:ext cx="21526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Päiväkoti </a:t>
            </a:r>
          </a:p>
          <a:p>
            <a:r>
              <a:rPr lang="fi-FI" sz="1600" dirty="0"/>
              <a:t>Koulu</a:t>
            </a:r>
          </a:p>
          <a:p>
            <a:r>
              <a:rPr lang="fi-FI" sz="1600" dirty="0"/>
              <a:t>Talous ja terveys</a:t>
            </a:r>
          </a:p>
          <a:p>
            <a:r>
              <a:rPr lang="fi-FI" sz="1600" dirty="0"/>
              <a:t>Vahvuudet ja onnistumiset?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23CB45BE-435B-497C-942A-36F829860AE1}"/>
              </a:ext>
            </a:extLst>
          </p:cNvPr>
          <p:cNvSpPr txBox="1"/>
          <p:nvPr/>
        </p:nvSpPr>
        <p:spPr>
          <a:xfrm>
            <a:off x="4731375" y="1027130"/>
            <a:ext cx="302895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Merkittävät tapahtumat ja </a:t>
            </a:r>
          </a:p>
          <a:p>
            <a:r>
              <a:rPr lang="fi-FI" sz="1600" dirty="0"/>
              <a:t>kokemukset? </a:t>
            </a:r>
          </a:p>
          <a:p>
            <a:r>
              <a:rPr lang="fi-FI" sz="1600" dirty="0"/>
              <a:t>Hyvät ja huonot kokemukset (erot, konfliktit, muutot, ihanat hetket...).</a:t>
            </a:r>
          </a:p>
          <a:p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00BE192C-249A-49A8-A718-5230A2AD7621}"/>
              </a:ext>
            </a:extLst>
          </p:cNvPr>
          <p:cNvSpPr txBox="1"/>
          <p:nvPr/>
        </p:nvSpPr>
        <p:spPr>
          <a:xfrm>
            <a:off x="7754183" y="1019303"/>
            <a:ext cx="1857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Tärkeät ihmiset</a:t>
            </a:r>
          </a:p>
          <a:p>
            <a:r>
              <a:rPr lang="fi-FI" sz="1600" dirty="0"/>
              <a:t>Lemmikit?</a:t>
            </a:r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F0CBF3EB-22FF-49DF-9142-5200DC7D3078}"/>
              </a:ext>
            </a:extLst>
          </p:cNvPr>
          <p:cNvCxnSpPr/>
          <p:nvPr/>
        </p:nvCxnSpPr>
        <p:spPr>
          <a:xfrm flipV="1">
            <a:off x="957262" y="4433649"/>
            <a:ext cx="10277475" cy="762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iruutu 8">
            <a:extLst>
              <a:ext uri="{FF2B5EF4-FFF2-40B4-BE49-F238E27FC236}">
                <a16:creationId xmlns:a16="http://schemas.microsoft.com/office/drawing/2014/main" id="{78AD1C0B-92ED-4EEB-9DEC-AF8274842E3B}"/>
              </a:ext>
            </a:extLst>
          </p:cNvPr>
          <p:cNvSpPr txBox="1"/>
          <p:nvPr/>
        </p:nvSpPr>
        <p:spPr>
          <a:xfrm>
            <a:off x="9744908" y="1033175"/>
            <a:ext cx="18851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/>
              <a:t>Harrastukset/lomat/</a:t>
            </a:r>
          </a:p>
          <a:p>
            <a:r>
              <a:rPr lang="fi-FI" sz="1600" dirty="0"/>
              <a:t>kokemukset 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8D1FA572-33A5-44A0-AD99-748470053A1A}"/>
              </a:ext>
            </a:extLst>
          </p:cNvPr>
          <p:cNvSpPr txBox="1"/>
          <p:nvPr/>
        </p:nvSpPr>
        <p:spPr>
          <a:xfrm>
            <a:off x="750093" y="4566053"/>
            <a:ext cx="1804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/>
              <a:t>Kirjoita tähän syntymävuotesi 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6D131330-50E2-4B6B-9461-AC97A17BAB57}"/>
              </a:ext>
            </a:extLst>
          </p:cNvPr>
          <p:cNvSpPr txBox="1"/>
          <p:nvPr/>
        </p:nvSpPr>
        <p:spPr>
          <a:xfrm>
            <a:off x="323850" y="386618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 dirty="0"/>
              <a:t>+</a:t>
            </a:r>
            <a:endParaRPr lang="fi-FI" b="1" dirty="0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A8855AC6-E205-472A-83D6-A7710278F265}"/>
              </a:ext>
            </a:extLst>
          </p:cNvPr>
          <p:cNvSpPr txBox="1"/>
          <p:nvPr/>
        </p:nvSpPr>
        <p:spPr>
          <a:xfrm>
            <a:off x="342899" y="4514790"/>
            <a:ext cx="377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b="1" dirty="0"/>
              <a:t>- 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B779AD3B-146B-46B1-956C-A11E41268838}"/>
              </a:ext>
            </a:extLst>
          </p:cNvPr>
          <p:cNvSpPr txBox="1"/>
          <p:nvPr/>
        </p:nvSpPr>
        <p:spPr>
          <a:xfrm>
            <a:off x="750092" y="3052066"/>
            <a:ext cx="2881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>
                <a:solidFill>
                  <a:schemeClr val="accent1"/>
                </a:solidFill>
              </a:rPr>
              <a:t>Kirjoita tähän tekstiruutuun merkittäviä asioita ja  tapahtumia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E748515A-492D-4180-ABD8-B3821487D7CD}"/>
              </a:ext>
            </a:extLst>
          </p:cNvPr>
          <p:cNvSpPr txBox="1"/>
          <p:nvPr/>
        </p:nvSpPr>
        <p:spPr>
          <a:xfrm>
            <a:off x="719925" y="5277512"/>
            <a:ext cx="3028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>
                <a:solidFill>
                  <a:schemeClr val="accent1"/>
                </a:solidFill>
              </a:rPr>
              <a:t>Kirjoita tähän tekstiruutuun merkittäviä asioita ja tapahtumia</a:t>
            </a:r>
          </a:p>
        </p:txBody>
      </p:sp>
    </p:spTree>
    <p:extLst>
      <p:ext uri="{BB962C8B-B14F-4D97-AF65-F5344CB8AC3E}">
        <p14:creationId xmlns:p14="http://schemas.microsoft.com/office/powerpoint/2010/main" val="3373550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A0591A-06D5-445C-A45A-5B907CBE188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3850" y="216263"/>
            <a:ext cx="10515600" cy="1325563"/>
          </a:xfrm>
        </p:spPr>
        <p:txBody>
          <a:bodyPr>
            <a:normAutofit fontScale="90000"/>
          </a:bodyPr>
          <a:lstStyle/>
          <a:p>
            <a:r>
              <a:rPr kumimoji="0" lang="fi-FI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NUORUUS</a:t>
            </a:r>
            <a:r>
              <a:rPr kumimoji="0" lang="fi-FI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fi-FI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fi-FI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Kuvaile aikaa nuorena (13- 18 vuotiaana). Millaisia muistoja sinulla on? </a:t>
            </a:r>
            <a:r>
              <a:rPr kumimoji="0" lang="fi-FI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Kirjoita janalle merkittäviä asioita ja  tapahtumia</a:t>
            </a:r>
            <a:br>
              <a:rPr kumimoji="0" lang="fi-FI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endParaRPr lang="fi-FI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5F814AA4-AA24-4297-A07F-6910CA34D638}"/>
              </a:ext>
            </a:extLst>
          </p:cNvPr>
          <p:cNvSpPr txBox="1"/>
          <p:nvPr/>
        </p:nvSpPr>
        <p:spPr>
          <a:xfrm>
            <a:off x="662404" y="1045468"/>
            <a:ext cx="25100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Ketä perheeseesi kuului? </a:t>
            </a:r>
          </a:p>
          <a:p>
            <a:r>
              <a:rPr lang="fi-FI" sz="1600" dirty="0"/>
              <a:t>Mitkä paikat olivat sinulle tärkeitä?  Asuminen ja arki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D0E5DDE7-41D5-478E-BA86-684A01A5D93C}"/>
              </a:ext>
            </a:extLst>
          </p:cNvPr>
          <p:cNvSpPr txBox="1"/>
          <p:nvPr/>
        </p:nvSpPr>
        <p:spPr>
          <a:xfrm>
            <a:off x="3072121" y="1039506"/>
            <a:ext cx="21526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Koulu/työt</a:t>
            </a:r>
          </a:p>
          <a:p>
            <a:r>
              <a:rPr lang="fi-FI" sz="1600" dirty="0"/>
              <a:t>Armeija</a:t>
            </a:r>
          </a:p>
          <a:p>
            <a:r>
              <a:rPr lang="fi-FI" sz="1600" dirty="0"/>
              <a:t>Talous ja terveys</a:t>
            </a:r>
          </a:p>
          <a:p>
            <a:r>
              <a:rPr lang="fi-FI" sz="1600" dirty="0"/>
              <a:t>Vahvuudet ja onnistumiset?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23CB45BE-435B-497C-942A-36F829860AE1}"/>
              </a:ext>
            </a:extLst>
          </p:cNvPr>
          <p:cNvSpPr txBox="1"/>
          <p:nvPr/>
        </p:nvSpPr>
        <p:spPr>
          <a:xfrm>
            <a:off x="4658411" y="1045043"/>
            <a:ext cx="302895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Merkittävät tapahtumat ja </a:t>
            </a:r>
          </a:p>
          <a:p>
            <a:r>
              <a:rPr lang="fi-FI" sz="1600" dirty="0"/>
              <a:t>kokemukset? </a:t>
            </a:r>
          </a:p>
          <a:p>
            <a:r>
              <a:rPr lang="fi-FI" sz="1600" dirty="0"/>
              <a:t>Hyvät ja huonot kokemukset (erot, konfliktit, muutot, ihanat hetket...).</a:t>
            </a:r>
          </a:p>
          <a:p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00BE192C-249A-49A8-A718-5230A2AD7621}"/>
              </a:ext>
            </a:extLst>
          </p:cNvPr>
          <p:cNvSpPr txBox="1"/>
          <p:nvPr/>
        </p:nvSpPr>
        <p:spPr>
          <a:xfrm>
            <a:off x="7725731" y="1039506"/>
            <a:ext cx="1857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Tärkeät ihmiset</a:t>
            </a:r>
          </a:p>
          <a:p>
            <a:r>
              <a:rPr lang="fi-FI" sz="1600" dirty="0"/>
              <a:t>Lemmikit?</a:t>
            </a:r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F0CBF3EB-22FF-49DF-9142-5200DC7D3078}"/>
              </a:ext>
            </a:extLst>
          </p:cNvPr>
          <p:cNvCxnSpPr/>
          <p:nvPr/>
        </p:nvCxnSpPr>
        <p:spPr>
          <a:xfrm flipV="1">
            <a:off x="957262" y="4433649"/>
            <a:ext cx="10277475" cy="762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iruutu 8">
            <a:extLst>
              <a:ext uri="{FF2B5EF4-FFF2-40B4-BE49-F238E27FC236}">
                <a16:creationId xmlns:a16="http://schemas.microsoft.com/office/drawing/2014/main" id="{78AD1C0B-92ED-4EEB-9DEC-AF8274842E3B}"/>
              </a:ext>
            </a:extLst>
          </p:cNvPr>
          <p:cNvSpPr txBox="1"/>
          <p:nvPr/>
        </p:nvSpPr>
        <p:spPr>
          <a:xfrm>
            <a:off x="9523939" y="1030345"/>
            <a:ext cx="18851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/>
              <a:t>Harrastukset/lomat/</a:t>
            </a:r>
          </a:p>
          <a:p>
            <a:r>
              <a:rPr lang="fi-FI" sz="1600" dirty="0"/>
              <a:t>kokemukset 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6D131330-50E2-4B6B-9461-AC97A17BAB57}"/>
              </a:ext>
            </a:extLst>
          </p:cNvPr>
          <p:cNvSpPr txBox="1"/>
          <p:nvPr/>
        </p:nvSpPr>
        <p:spPr>
          <a:xfrm>
            <a:off x="323850" y="386618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 dirty="0"/>
              <a:t>+</a:t>
            </a:r>
            <a:endParaRPr lang="fi-FI" b="1" dirty="0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A8855AC6-E205-472A-83D6-A7710278F265}"/>
              </a:ext>
            </a:extLst>
          </p:cNvPr>
          <p:cNvSpPr txBox="1"/>
          <p:nvPr/>
        </p:nvSpPr>
        <p:spPr>
          <a:xfrm>
            <a:off x="342899" y="4514790"/>
            <a:ext cx="377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b="1" dirty="0"/>
              <a:t>- 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362F5C74-B4BC-16F4-5930-98E097582929}"/>
              </a:ext>
            </a:extLst>
          </p:cNvPr>
          <p:cNvSpPr txBox="1"/>
          <p:nvPr/>
        </p:nvSpPr>
        <p:spPr>
          <a:xfrm>
            <a:off x="750092" y="3052066"/>
            <a:ext cx="2881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>
                <a:solidFill>
                  <a:schemeClr val="accent1"/>
                </a:solidFill>
              </a:rPr>
              <a:t>Kirjoita tähän tekstiruutuun merkittäviä asioita ja  tapahtumia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621E433A-42DD-10C3-2E3B-AE04F70D6F25}"/>
              </a:ext>
            </a:extLst>
          </p:cNvPr>
          <p:cNvSpPr txBox="1"/>
          <p:nvPr/>
        </p:nvSpPr>
        <p:spPr>
          <a:xfrm>
            <a:off x="750092" y="5038010"/>
            <a:ext cx="2881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>
                <a:solidFill>
                  <a:schemeClr val="accent1"/>
                </a:solidFill>
              </a:rPr>
              <a:t>Kirjoita tähän tekstiruutuun merkittäviä asioita ja  tapahtumia</a:t>
            </a:r>
          </a:p>
        </p:txBody>
      </p:sp>
    </p:spTree>
    <p:extLst>
      <p:ext uri="{BB962C8B-B14F-4D97-AF65-F5344CB8AC3E}">
        <p14:creationId xmlns:p14="http://schemas.microsoft.com/office/powerpoint/2010/main" val="2753614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A0591A-06D5-445C-A45A-5B907CBE1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412" y="86664"/>
            <a:ext cx="10515600" cy="1325563"/>
          </a:xfrm>
        </p:spPr>
        <p:txBody>
          <a:bodyPr>
            <a:normAutofit/>
          </a:bodyPr>
          <a:lstStyle/>
          <a:p>
            <a:r>
              <a:rPr kumimoji="0" lang="fi-FI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VARHAISAIKUISUUS</a:t>
            </a:r>
            <a:r>
              <a:rPr kumimoji="0" lang="fi-FI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Kuvaile aikaa varhaisaikuisuudessa (n. 18- 30 vuotiaana). 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Kirjoita janalle merkittäviä asioita ja  tapahtumia</a:t>
            </a:r>
            <a:endParaRPr lang="fi-FI" sz="2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5F814AA4-AA24-4297-A07F-6910CA34D638}"/>
              </a:ext>
            </a:extLst>
          </p:cNvPr>
          <p:cNvSpPr txBox="1"/>
          <p:nvPr/>
        </p:nvSpPr>
        <p:spPr>
          <a:xfrm>
            <a:off x="662404" y="1008131"/>
            <a:ext cx="3028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Ketä perheeseesi kuului? </a:t>
            </a:r>
          </a:p>
          <a:p>
            <a:r>
              <a:rPr lang="fi-FI" sz="1600" dirty="0"/>
              <a:t>Mitkä paikat olivat sinulle tärkeitä? Asuminen ja arki 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D0E5DDE7-41D5-478E-BA86-684A01A5D93C}"/>
              </a:ext>
            </a:extLst>
          </p:cNvPr>
          <p:cNvSpPr txBox="1"/>
          <p:nvPr/>
        </p:nvSpPr>
        <p:spPr>
          <a:xfrm>
            <a:off x="3073281" y="1003094"/>
            <a:ext cx="21526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Opinnot/työt</a:t>
            </a:r>
          </a:p>
          <a:p>
            <a:r>
              <a:rPr lang="fi-FI" sz="1600" dirty="0"/>
              <a:t>Armeija</a:t>
            </a:r>
          </a:p>
          <a:p>
            <a:r>
              <a:rPr lang="fi-FI" sz="1600" dirty="0"/>
              <a:t>Talous ja terveys</a:t>
            </a:r>
          </a:p>
          <a:p>
            <a:r>
              <a:rPr lang="fi-FI" sz="1600" dirty="0"/>
              <a:t>Vahvuudet ja onnistumiset?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23CB45BE-435B-497C-942A-36F829860AE1}"/>
              </a:ext>
            </a:extLst>
          </p:cNvPr>
          <p:cNvSpPr txBox="1"/>
          <p:nvPr/>
        </p:nvSpPr>
        <p:spPr>
          <a:xfrm>
            <a:off x="4725235" y="1009825"/>
            <a:ext cx="302895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Merkittävät tapahtumat ja </a:t>
            </a:r>
          </a:p>
          <a:p>
            <a:r>
              <a:rPr lang="fi-FI" sz="1600" dirty="0"/>
              <a:t>kokemukset? </a:t>
            </a:r>
          </a:p>
          <a:p>
            <a:r>
              <a:rPr lang="fi-FI" sz="1600" dirty="0"/>
              <a:t>Hyvät ja huonot kokemukset (erot, konfliktit, muutot, ihanat hetket...).</a:t>
            </a:r>
          </a:p>
          <a:p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00BE192C-249A-49A8-A718-5230A2AD7621}"/>
              </a:ext>
            </a:extLst>
          </p:cNvPr>
          <p:cNvSpPr txBox="1"/>
          <p:nvPr/>
        </p:nvSpPr>
        <p:spPr>
          <a:xfrm>
            <a:off x="7636808" y="1033175"/>
            <a:ext cx="1857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Tärkeät ihmiset</a:t>
            </a:r>
          </a:p>
          <a:p>
            <a:r>
              <a:rPr lang="fi-FI" sz="1600" dirty="0"/>
              <a:t>Lemmikit?</a:t>
            </a:r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F0CBF3EB-22FF-49DF-9142-5200DC7D3078}"/>
              </a:ext>
            </a:extLst>
          </p:cNvPr>
          <p:cNvCxnSpPr/>
          <p:nvPr/>
        </p:nvCxnSpPr>
        <p:spPr>
          <a:xfrm flipV="1">
            <a:off x="957262" y="4433649"/>
            <a:ext cx="10277475" cy="762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iruutu 8">
            <a:extLst>
              <a:ext uri="{FF2B5EF4-FFF2-40B4-BE49-F238E27FC236}">
                <a16:creationId xmlns:a16="http://schemas.microsoft.com/office/drawing/2014/main" id="{78AD1C0B-92ED-4EEB-9DEC-AF8274842E3B}"/>
              </a:ext>
            </a:extLst>
          </p:cNvPr>
          <p:cNvSpPr txBox="1"/>
          <p:nvPr/>
        </p:nvSpPr>
        <p:spPr>
          <a:xfrm>
            <a:off x="9644400" y="1034739"/>
            <a:ext cx="18851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/>
              <a:t>Harrastukset/lomat/</a:t>
            </a:r>
          </a:p>
          <a:p>
            <a:r>
              <a:rPr lang="fi-FI" sz="1600" dirty="0"/>
              <a:t>kokemukset 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6D131330-50E2-4B6B-9461-AC97A17BAB57}"/>
              </a:ext>
            </a:extLst>
          </p:cNvPr>
          <p:cNvSpPr txBox="1"/>
          <p:nvPr/>
        </p:nvSpPr>
        <p:spPr>
          <a:xfrm>
            <a:off x="323850" y="386618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 dirty="0"/>
              <a:t>+</a:t>
            </a:r>
            <a:endParaRPr lang="fi-FI" b="1" dirty="0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A8855AC6-E205-472A-83D6-A7710278F265}"/>
              </a:ext>
            </a:extLst>
          </p:cNvPr>
          <p:cNvSpPr txBox="1"/>
          <p:nvPr/>
        </p:nvSpPr>
        <p:spPr>
          <a:xfrm>
            <a:off x="342899" y="4514790"/>
            <a:ext cx="377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b="1" dirty="0"/>
              <a:t>- 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9D700DAA-72D0-ED22-5409-D99862EBF884}"/>
              </a:ext>
            </a:extLst>
          </p:cNvPr>
          <p:cNvSpPr txBox="1"/>
          <p:nvPr/>
        </p:nvSpPr>
        <p:spPr>
          <a:xfrm>
            <a:off x="750092" y="3052066"/>
            <a:ext cx="2881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>
                <a:solidFill>
                  <a:schemeClr val="accent1"/>
                </a:solidFill>
              </a:rPr>
              <a:t>Kirjoita tähän tekstiruutuun merkittäviä asioita ja  tapahtumia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C1CD2634-DB28-6AC9-5614-13C373005A1A}"/>
              </a:ext>
            </a:extLst>
          </p:cNvPr>
          <p:cNvSpPr txBox="1"/>
          <p:nvPr/>
        </p:nvSpPr>
        <p:spPr>
          <a:xfrm>
            <a:off x="719925" y="4886290"/>
            <a:ext cx="2881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>
                <a:solidFill>
                  <a:schemeClr val="accent1"/>
                </a:solidFill>
              </a:rPr>
              <a:t>Kirjoita tähän tekstiruutuun merkittäviä asioita ja  tapahtumia</a:t>
            </a:r>
          </a:p>
        </p:txBody>
      </p:sp>
    </p:spTree>
    <p:extLst>
      <p:ext uri="{BB962C8B-B14F-4D97-AF65-F5344CB8AC3E}">
        <p14:creationId xmlns:p14="http://schemas.microsoft.com/office/powerpoint/2010/main" val="3765870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A0591A-06D5-445C-A45A-5B907CBE1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63961"/>
            <a:ext cx="11826240" cy="1325563"/>
          </a:xfrm>
        </p:spPr>
        <p:txBody>
          <a:bodyPr>
            <a:normAutofit/>
          </a:bodyPr>
          <a:lstStyle/>
          <a:p>
            <a:r>
              <a:rPr kumimoji="0" lang="fi-FI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AIKUISUUS 1 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Kuvaile aikaa aikuisuudessa (30 -60 vuotiaana). Millaisia muistoja ja toiveita sinulla on?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Kirjoita janalle merkittäviä asioita ja  tapahtumia </a:t>
            </a:r>
            <a:endParaRPr lang="fi-FI" sz="2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5F814AA4-AA24-4297-A07F-6910CA34D638}"/>
              </a:ext>
            </a:extLst>
          </p:cNvPr>
          <p:cNvSpPr txBox="1"/>
          <p:nvPr/>
        </p:nvSpPr>
        <p:spPr>
          <a:xfrm>
            <a:off x="602438" y="959097"/>
            <a:ext cx="3028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Ketä perheeseesi kuului? </a:t>
            </a:r>
          </a:p>
          <a:p>
            <a:r>
              <a:rPr lang="fi-FI" sz="1600" dirty="0"/>
              <a:t>Mitkä paikat olivat sinulle tärkeitä?  Asuminen ja arki 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D0E5DDE7-41D5-478E-BA86-684A01A5D93C}"/>
              </a:ext>
            </a:extLst>
          </p:cNvPr>
          <p:cNvSpPr txBox="1"/>
          <p:nvPr/>
        </p:nvSpPr>
        <p:spPr>
          <a:xfrm>
            <a:off x="3093149" y="959097"/>
            <a:ext cx="21526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Opinnot/työt</a:t>
            </a:r>
          </a:p>
          <a:p>
            <a:r>
              <a:rPr lang="fi-FI" sz="1600" dirty="0"/>
              <a:t>Talous ja terveys</a:t>
            </a:r>
          </a:p>
          <a:p>
            <a:r>
              <a:rPr lang="fi-FI" sz="1600" dirty="0"/>
              <a:t>Vahvuudet ja onnistumiset?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23CB45BE-435B-497C-942A-36F829860AE1}"/>
              </a:ext>
            </a:extLst>
          </p:cNvPr>
          <p:cNvSpPr txBox="1"/>
          <p:nvPr/>
        </p:nvSpPr>
        <p:spPr>
          <a:xfrm>
            <a:off x="4658411" y="955869"/>
            <a:ext cx="302895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Merkittävät tapahtumat ja </a:t>
            </a:r>
          </a:p>
          <a:p>
            <a:r>
              <a:rPr lang="fi-FI" sz="1600" dirty="0"/>
              <a:t>kokemukset? </a:t>
            </a:r>
          </a:p>
          <a:p>
            <a:r>
              <a:rPr lang="fi-FI" sz="1600" dirty="0"/>
              <a:t>Hyvät ja huonot kokemukset (erot, konfliktit, muutot, ihanat hetket...).</a:t>
            </a:r>
          </a:p>
          <a:p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00BE192C-249A-49A8-A718-5230A2AD7621}"/>
              </a:ext>
            </a:extLst>
          </p:cNvPr>
          <p:cNvSpPr txBox="1"/>
          <p:nvPr/>
        </p:nvSpPr>
        <p:spPr>
          <a:xfrm>
            <a:off x="7554160" y="1019303"/>
            <a:ext cx="1857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Tärkeät ihmiset</a:t>
            </a:r>
          </a:p>
          <a:p>
            <a:r>
              <a:rPr lang="fi-FI" sz="1600" dirty="0"/>
              <a:t>Lemmikit?</a:t>
            </a:r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F0CBF3EB-22FF-49DF-9142-5200DC7D3078}"/>
              </a:ext>
            </a:extLst>
          </p:cNvPr>
          <p:cNvCxnSpPr/>
          <p:nvPr/>
        </p:nvCxnSpPr>
        <p:spPr>
          <a:xfrm flipV="1">
            <a:off x="957262" y="4433649"/>
            <a:ext cx="10277475" cy="762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iruutu 8">
            <a:extLst>
              <a:ext uri="{FF2B5EF4-FFF2-40B4-BE49-F238E27FC236}">
                <a16:creationId xmlns:a16="http://schemas.microsoft.com/office/drawing/2014/main" id="{78AD1C0B-92ED-4EEB-9DEC-AF8274842E3B}"/>
              </a:ext>
            </a:extLst>
          </p:cNvPr>
          <p:cNvSpPr txBox="1"/>
          <p:nvPr/>
        </p:nvSpPr>
        <p:spPr>
          <a:xfrm>
            <a:off x="9573757" y="1019302"/>
            <a:ext cx="18851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/>
              <a:t>Harrastukset/lomat/</a:t>
            </a:r>
          </a:p>
          <a:p>
            <a:r>
              <a:rPr lang="fi-FI" sz="1600" dirty="0"/>
              <a:t>kokemukset 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6D131330-50E2-4B6B-9461-AC97A17BAB57}"/>
              </a:ext>
            </a:extLst>
          </p:cNvPr>
          <p:cNvSpPr txBox="1"/>
          <p:nvPr/>
        </p:nvSpPr>
        <p:spPr>
          <a:xfrm>
            <a:off x="323850" y="386618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 dirty="0"/>
              <a:t>+</a:t>
            </a:r>
            <a:endParaRPr lang="fi-FI" b="1" dirty="0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A8855AC6-E205-472A-83D6-A7710278F265}"/>
              </a:ext>
            </a:extLst>
          </p:cNvPr>
          <p:cNvSpPr txBox="1"/>
          <p:nvPr/>
        </p:nvSpPr>
        <p:spPr>
          <a:xfrm>
            <a:off x="342899" y="4514790"/>
            <a:ext cx="377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b="1" dirty="0"/>
              <a:t>- 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8AAC4792-193B-70B9-2B0A-93EA8F122509}"/>
              </a:ext>
            </a:extLst>
          </p:cNvPr>
          <p:cNvSpPr txBox="1"/>
          <p:nvPr/>
        </p:nvSpPr>
        <p:spPr>
          <a:xfrm>
            <a:off x="750092" y="3052066"/>
            <a:ext cx="2881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>
                <a:solidFill>
                  <a:schemeClr val="accent1"/>
                </a:solidFill>
              </a:rPr>
              <a:t>Kirjoita tähän tekstiruutuun merkittäviä asioita ja  tapahtumia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2A245CC0-6517-363D-6A9A-89CA456AC9E7}"/>
              </a:ext>
            </a:extLst>
          </p:cNvPr>
          <p:cNvSpPr txBox="1"/>
          <p:nvPr/>
        </p:nvSpPr>
        <p:spPr>
          <a:xfrm>
            <a:off x="719925" y="4929408"/>
            <a:ext cx="2881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>
                <a:solidFill>
                  <a:schemeClr val="accent1"/>
                </a:solidFill>
              </a:rPr>
              <a:t>Kirjoita tähän tekstiruutuun merkittäviä asioita ja  tapahtumia</a:t>
            </a:r>
          </a:p>
        </p:txBody>
      </p:sp>
    </p:spTree>
    <p:extLst>
      <p:ext uri="{BB962C8B-B14F-4D97-AF65-F5344CB8AC3E}">
        <p14:creationId xmlns:p14="http://schemas.microsoft.com/office/powerpoint/2010/main" val="3291670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A0591A-06D5-445C-A45A-5B907CBE1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06151"/>
            <a:ext cx="11826240" cy="1325563"/>
          </a:xfrm>
        </p:spPr>
        <p:txBody>
          <a:bodyPr>
            <a:normAutofit/>
          </a:bodyPr>
          <a:lstStyle/>
          <a:p>
            <a:r>
              <a:rPr kumimoji="0" lang="fi-FI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AIKUISUUS 2 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Kuvaile aikaa aikuisuudessa (30 -65 vuotiaana). Millaisia muistoja ja toiveita sinulla on?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Kirjoita janalle merkittäviä asioita ja  tapahtumia </a:t>
            </a:r>
            <a:endParaRPr lang="fi-FI" sz="2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5F814AA4-AA24-4297-A07F-6910CA34D638}"/>
              </a:ext>
            </a:extLst>
          </p:cNvPr>
          <p:cNvSpPr txBox="1"/>
          <p:nvPr/>
        </p:nvSpPr>
        <p:spPr>
          <a:xfrm>
            <a:off x="602438" y="959097"/>
            <a:ext cx="3028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Ketä perheeseesi kuului? </a:t>
            </a:r>
          </a:p>
          <a:p>
            <a:r>
              <a:rPr lang="fi-FI" sz="1600" dirty="0"/>
              <a:t>Mitkä paikat olivat sinulle tärkeitä?  Asuminen ja arki 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D0E5DDE7-41D5-478E-BA86-684A01A5D93C}"/>
              </a:ext>
            </a:extLst>
          </p:cNvPr>
          <p:cNvSpPr txBox="1"/>
          <p:nvPr/>
        </p:nvSpPr>
        <p:spPr>
          <a:xfrm>
            <a:off x="3093149" y="959097"/>
            <a:ext cx="21526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Opinnot/työt</a:t>
            </a:r>
          </a:p>
          <a:p>
            <a:r>
              <a:rPr lang="fi-FI" sz="1600" dirty="0"/>
              <a:t>Talous ja terveys</a:t>
            </a:r>
          </a:p>
          <a:p>
            <a:r>
              <a:rPr lang="fi-FI" sz="1600" dirty="0"/>
              <a:t>Vahvuudet ja onnistumiset?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23CB45BE-435B-497C-942A-36F829860AE1}"/>
              </a:ext>
            </a:extLst>
          </p:cNvPr>
          <p:cNvSpPr txBox="1"/>
          <p:nvPr/>
        </p:nvSpPr>
        <p:spPr>
          <a:xfrm>
            <a:off x="4658411" y="955869"/>
            <a:ext cx="302895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Merkittävät tapahtumat ja </a:t>
            </a:r>
          </a:p>
          <a:p>
            <a:r>
              <a:rPr lang="fi-FI" sz="1600" dirty="0"/>
              <a:t>kokemukset? </a:t>
            </a:r>
          </a:p>
          <a:p>
            <a:r>
              <a:rPr lang="fi-FI" sz="1600" dirty="0"/>
              <a:t>Hyvät ja huonot kokemukset (erot, konfliktit, muutot, ihanat hetket...).</a:t>
            </a:r>
          </a:p>
          <a:p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00BE192C-249A-49A8-A718-5230A2AD7621}"/>
              </a:ext>
            </a:extLst>
          </p:cNvPr>
          <p:cNvSpPr txBox="1"/>
          <p:nvPr/>
        </p:nvSpPr>
        <p:spPr>
          <a:xfrm>
            <a:off x="7554160" y="1019303"/>
            <a:ext cx="1857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Tärkeät ihmiset</a:t>
            </a:r>
          </a:p>
          <a:p>
            <a:r>
              <a:rPr lang="fi-FI" sz="1600" dirty="0"/>
              <a:t>Lemmikit?</a:t>
            </a:r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F0CBF3EB-22FF-49DF-9142-5200DC7D3078}"/>
              </a:ext>
            </a:extLst>
          </p:cNvPr>
          <p:cNvCxnSpPr/>
          <p:nvPr/>
        </p:nvCxnSpPr>
        <p:spPr>
          <a:xfrm flipV="1">
            <a:off x="957262" y="4433649"/>
            <a:ext cx="10277475" cy="762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iruutu 8">
            <a:extLst>
              <a:ext uri="{FF2B5EF4-FFF2-40B4-BE49-F238E27FC236}">
                <a16:creationId xmlns:a16="http://schemas.microsoft.com/office/drawing/2014/main" id="{78AD1C0B-92ED-4EEB-9DEC-AF8274842E3B}"/>
              </a:ext>
            </a:extLst>
          </p:cNvPr>
          <p:cNvSpPr txBox="1"/>
          <p:nvPr/>
        </p:nvSpPr>
        <p:spPr>
          <a:xfrm>
            <a:off x="9573757" y="1019302"/>
            <a:ext cx="18851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/>
              <a:t>Harrastukset/lomat/</a:t>
            </a:r>
          </a:p>
          <a:p>
            <a:r>
              <a:rPr lang="fi-FI" sz="1600" dirty="0"/>
              <a:t>kokemukset 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6D131330-50E2-4B6B-9461-AC97A17BAB57}"/>
              </a:ext>
            </a:extLst>
          </p:cNvPr>
          <p:cNvSpPr txBox="1"/>
          <p:nvPr/>
        </p:nvSpPr>
        <p:spPr>
          <a:xfrm>
            <a:off x="323850" y="386618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 dirty="0"/>
              <a:t>+</a:t>
            </a:r>
            <a:endParaRPr lang="fi-FI" b="1" dirty="0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A8855AC6-E205-472A-83D6-A7710278F265}"/>
              </a:ext>
            </a:extLst>
          </p:cNvPr>
          <p:cNvSpPr txBox="1"/>
          <p:nvPr/>
        </p:nvSpPr>
        <p:spPr>
          <a:xfrm>
            <a:off x="342899" y="4514790"/>
            <a:ext cx="377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b="1" dirty="0"/>
              <a:t>- 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8AAC4792-193B-70B9-2B0A-93EA8F122509}"/>
              </a:ext>
            </a:extLst>
          </p:cNvPr>
          <p:cNvSpPr txBox="1"/>
          <p:nvPr/>
        </p:nvSpPr>
        <p:spPr>
          <a:xfrm>
            <a:off x="750092" y="3052066"/>
            <a:ext cx="2881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>
                <a:solidFill>
                  <a:schemeClr val="accent1"/>
                </a:solidFill>
              </a:rPr>
              <a:t>Kirjoita tähän tekstiruutuun merkittäviä asioita ja  tapahtumia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2A245CC0-6517-363D-6A9A-89CA456AC9E7}"/>
              </a:ext>
            </a:extLst>
          </p:cNvPr>
          <p:cNvSpPr txBox="1"/>
          <p:nvPr/>
        </p:nvSpPr>
        <p:spPr>
          <a:xfrm>
            <a:off x="719925" y="4929408"/>
            <a:ext cx="2881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>
                <a:solidFill>
                  <a:schemeClr val="accent1"/>
                </a:solidFill>
              </a:rPr>
              <a:t>Kirjoita tähän tekstiruutuun merkittäviä asioita ja  tapahtumia</a:t>
            </a:r>
          </a:p>
        </p:txBody>
      </p:sp>
    </p:spTree>
    <p:extLst>
      <p:ext uri="{BB962C8B-B14F-4D97-AF65-F5344CB8AC3E}">
        <p14:creationId xmlns:p14="http://schemas.microsoft.com/office/powerpoint/2010/main" val="1770712347"/>
      </p:ext>
    </p:extLst>
  </p:cSld>
  <p:clrMapOvr>
    <a:masterClrMapping/>
  </p:clrMapOvr>
</p:sld>
</file>

<file path=ppt/theme/theme1.xml><?xml version="1.0" encoding="utf-8"?>
<a:theme xmlns:a="http://schemas.openxmlformats.org/drawingml/2006/main" name="Socca">
  <a:themeElements>
    <a:clrScheme name="Socca">
      <a:dk1>
        <a:sysClr val="windowText" lastClr="000000"/>
      </a:dk1>
      <a:lt1>
        <a:sysClr val="window" lastClr="FFFFFF"/>
      </a:lt1>
      <a:dk2>
        <a:srgbClr val="6C1B41"/>
      </a:dk2>
      <a:lt2>
        <a:srgbClr val="FFFAAB"/>
      </a:lt2>
      <a:accent1>
        <a:srgbClr val="6C1B41"/>
      </a:accent1>
      <a:accent2>
        <a:srgbClr val="E6CFE3"/>
      </a:accent2>
      <a:accent3>
        <a:srgbClr val="ED6C55"/>
      </a:accent3>
      <a:accent4>
        <a:srgbClr val="FCC397"/>
      </a:accent4>
      <a:accent5>
        <a:srgbClr val="FFFAAB"/>
      </a:accent5>
      <a:accent6>
        <a:srgbClr val="E9F7B6"/>
      </a:accent6>
      <a:hlink>
        <a:srgbClr val="0563C1"/>
      </a:hlink>
      <a:folHlink>
        <a:srgbClr val="954F72"/>
      </a:folHlink>
    </a:clrScheme>
    <a:fontScheme name="Hanken Grotesk">
      <a:majorFont>
        <a:latin typeface="Hanken Grotesk"/>
        <a:ea typeface=""/>
        <a:cs typeface=""/>
      </a:majorFont>
      <a:minorFont>
        <a:latin typeface="Hanken Grotes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occa_esityspohja_2023.potx" id="{BB3EB3CF-29DA-4FF3-A17C-6409FFA73E85}" vid="{942F1FEA-8260-47E1-AF6E-F1D949BF7F4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2D8BD4C59807BA439DB11F1C87A118BD" ma:contentTypeVersion="8" ma:contentTypeDescription="Luo uusi asiakirja." ma:contentTypeScope="" ma:versionID="45e441c119d0df7a5caf9920ac8695bf">
  <xsd:schema xmlns:xsd="http://www.w3.org/2001/XMLSchema" xmlns:xs="http://www.w3.org/2001/XMLSchema" xmlns:p="http://schemas.microsoft.com/office/2006/metadata/properties" xmlns:ns2="7bd4bb00-5079-452f-b3f6-01748738e6e9" xmlns:ns3="1090e835-046f-43e3-83f7-a2cff461d318" targetNamespace="http://schemas.microsoft.com/office/2006/metadata/properties" ma:root="true" ma:fieldsID="366bd6a0c66aceb20a0dbbbe0c91998e" ns2:_="" ns3:_="">
    <xsd:import namespace="7bd4bb00-5079-452f-b3f6-01748738e6e9"/>
    <xsd:import namespace="1090e835-046f-43e3-83f7-a2cff461d3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d4bb00-5079-452f-b3f6-01748738e6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90e835-046f-43e3-83f7-a2cff461d31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00126C8-303A-493A-B455-371AECE0FBB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4A1E11-76A9-4829-A569-E50FF56A66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d4bb00-5079-452f-b3f6-01748738e6e9"/>
    <ds:schemaRef ds:uri="1090e835-046f-43e3-83f7-a2cff461d3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6C88B95-DD7E-49BC-9DA3-26899D307DA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Socca_esityspohja_2023</Template>
  <TotalTime>37</TotalTime>
  <Words>697</Words>
  <Application>Microsoft Office PowerPoint</Application>
  <PresentationFormat>Laajakuva</PresentationFormat>
  <Paragraphs>110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Hanken Grotesk</vt:lpstr>
      <vt:lpstr>Socca</vt:lpstr>
      <vt:lpstr>ELÄMÄNJANA HARJOITUS  </vt:lpstr>
      <vt:lpstr>APUKYSYMYKSIÄ HAASTATTELIJALLE  </vt:lpstr>
      <vt:lpstr>LAPSUUS  Kuvaile aikaa, kun olit lapsi (0- 12 v). Millaisia muistoja sinulla on? Kirjoita janalle merkittäviä asioista ja tapahtumia </vt:lpstr>
      <vt:lpstr>NUORUUS  Kuvaile aikaa nuorena (13- 18 vuotiaana). Millaisia muistoja sinulla on? Kirjoita janalle merkittäviä asioita ja  tapahtumia </vt:lpstr>
      <vt:lpstr>VARHAISAIKUISUUS Kuvaile aikaa varhaisaikuisuudessa (n. 18- 30 vuotiaana). Kirjoita janalle merkittäviä asioita ja  tapahtumia</vt:lpstr>
      <vt:lpstr>AIKUISUUS 1 Kuvaile aikaa aikuisuudessa (30 -60 vuotiaana). Millaisia muistoja ja toiveita sinulla on? Kirjoita janalle merkittäviä asioita ja  tapahtumia </vt:lpstr>
      <vt:lpstr>AIKUISUUS 2 Kuvaile aikaa aikuisuudessa (30 -65 vuotiaana). Millaisia muistoja ja toiveita sinulla on? Kirjoita janalle merkittäviä asioita ja  tapahtumia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ELÄMÄNJANA HARJOITUS  </dc:title>
  <dc:creator>Hytti Tytti</dc:creator>
  <cp:lastModifiedBy>Hytti Tytti</cp:lastModifiedBy>
  <cp:revision>2</cp:revision>
  <dcterms:created xsi:type="dcterms:W3CDTF">2024-01-23T15:53:17Z</dcterms:created>
  <dcterms:modified xsi:type="dcterms:W3CDTF">2024-01-23T16:31:01Z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0x0101002D8BD4C59807BA439DB11F1C87A118BD</vt:lpwstr>
  </property>
</Properties>
</file>